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86"/>
  </p:notesMasterIdLst>
  <p:sldIdLst>
    <p:sldId id="425" r:id="rId5"/>
    <p:sldId id="490" r:id="rId6"/>
    <p:sldId id="486" r:id="rId7"/>
    <p:sldId id="489" r:id="rId8"/>
    <p:sldId id="667" r:id="rId9"/>
    <p:sldId id="668" r:id="rId10"/>
    <p:sldId id="669" r:id="rId11"/>
    <p:sldId id="670" r:id="rId12"/>
    <p:sldId id="519" r:id="rId13"/>
    <p:sldId id="523" r:id="rId14"/>
    <p:sldId id="671" r:id="rId15"/>
    <p:sldId id="621" r:id="rId16"/>
    <p:sldId id="673" r:id="rId17"/>
    <p:sldId id="725" r:id="rId18"/>
    <p:sldId id="672" r:id="rId19"/>
    <p:sldId id="675" r:id="rId20"/>
    <p:sldId id="676" r:id="rId21"/>
    <p:sldId id="674" r:id="rId22"/>
    <p:sldId id="677" r:id="rId23"/>
    <p:sldId id="678" r:id="rId24"/>
    <p:sldId id="679" r:id="rId25"/>
    <p:sldId id="680" r:id="rId26"/>
    <p:sldId id="681" r:id="rId27"/>
    <p:sldId id="682" r:id="rId28"/>
    <p:sldId id="683" r:id="rId29"/>
    <p:sldId id="723" r:id="rId30"/>
    <p:sldId id="684" r:id="rId31"/>
    <p:sldId id="685" r:id="rId32"/>
    <p:sldId id="538" r:id="rId33"/>
    <p:sldId id="540" r:id="rId34"/>
    <p:sldId id="686" r:id="rId35"/>
    <p:sldId id="687" r:id="rId36"/>
    <p:sldId id="688" r:id="rId37"/>
    <p:sldId id="689" r:id="rId38"/>
    <p:sldId id="690" r:id="rId39"/>
    <p:sldId id="691" r:id="rId40"/>
    <p:sldId id="622" r:id="rId41"/>
    <p:sldId id="692" r:id="rId42"/>
    <p:sldId id="693" r:id="rId43"/>
    <p:sldId id="542" r:id="rId44"/>
    <p:sldId id="543" r:id="rId45"/>
    <p:sldId id="586" r:id="rId46"/>
    <p:sldId id="623" r:id="rId47"/>
    <p:sldId id="624" r:id="rId48"/>
    <p:sldId id="625" r:id="rId49"/>
    <p:sldId id="694" r:id="rId50"/>
    <p:sldId id="695" r:id="rId51"/>
    <p:sldId id="696" r:id="rId52"/>
    <p:sldId id="697" r:id="rId53"/>
    <p:sldId id="626" r:id="rId54"/>
    <p:sldId id="627" r:id="rId55"/>
    <p:sldId id="698" r:id="rId56"/>
    <p:sldId id="699" r:id="rId57"/>
    <p:sldId id="628" r:id="rId58"/>
    <p:sldId id="700" r:id="rId59"/>
    <p:sldId id="701" r:id="rId60"/>
    <p:sldId id="629" r:id="rId61"/>
    <p:sldId id="702" r:id="rId62"/>
    <p:sldId id="552" r:id="rId63"/>
    <p:sldId id="633" r:id="rId64"/>
    <p:sldId id="703" r:id="rId65"/>
    <p:sldId id="704" r:id="rId66"/>
    <p:sldId id="705" r:id="rId67"/>
    <p:sldId id="707" r:id="rId68"/>
    <p:sldId id="706" r:id="rId69"/>
    <p:sldId id="708" r:id="rId70"/>
    <p:sldId id="709" r:id="rId71"/>
    <p:sldId id="710" r:id="rId72"/>
    <p:sldId id="724" r:id="rId73"/>
    <p:sldId id="711" r:id="rId74"/>
    <p:sldId id="712" r:id="rId75"/>
    <p:sldId id="713" r:id="rId76"/>
    <p:sldId id="714" r:id="rId77"/>
    <p:sldId id="715" r:id="rId78"/>
    <p:sldId id="716" r:id="rId79"/>
    <p:sldId id="717" r:id="rId80"/>
    <p:sldId id="718" r:id="rId81"/>
    <p:sldId id="719" r:id="rId82"/>
    <p:sldId id="728" r:id="rId83"/>
    <p:sldId id="506" r:id="rId84"/>
    <p:sldId id="507"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486"/>
            <p14:sldId id="489"/>
            <p14:sldId id="667"/>
            <p14:sldId id="668"/>
            <p14:sldId id="669"/>
            <p14:sldId id="670"/>
            <p14:sldId id="519"/>
            <p14:sldId id="523"/>
            <p14:sldId id="671"/>
            <p14:sldId id="621"/>
            <p14:sldId id="673"/>
            <p14:sldId id="725"/>
            <p14:sldId id="672"/>
            <p14:sldId id="675"/>
            <p14:sldId id="676"/>
            <p14:sldId id="674"/>
            <p14:sldId id="677"/>
            <p14:sldId id="678"/>
            <p14:sldId id="679"/>
            <p14:sldId id="680"/>
            <p14:sldId id="681"/>
            <p14:sldId id="682"/>
            <p14:sldId id="683"/>
            <p14:sldId id="723"/>
            <p14:sldId id="684"/>
            <p14:sldId id="685"/>
            <p14:sldId id="538"/>
            <p14:sldId id="540"/>
            <p14:sldId id="686"/>
            <p14:sldId id="687"/>
            <p14:sldId id="688"/>
            <p14:sldId id="689"/>
            <p14:sldId id="690"/>
            <p14:sldId id="691"/>
            <p14:sldId id="622"/>
            <p14:sldId id="692"/>
            <p14:sldId id="693"/>
            <p14:sldId id="542"/>
            <p14:sldId id="543"/>
            <p14:sldId id="586"/>
            <p14:sldId id="623"/>
            <p14:sldId id="624"/>
            <p14:sldId id="625"/>
            <p14:sldId id="694"/>
            <p14:sldId id="695"/>
            <p14:sldId id="696"/>
            <p14:sldId id="697"/>
            <p14:sldId id="626"/>
            <p14:sldId id="627"/>
            <p14:sldId id="698"/>
            <p14:sldId id="699"/>
            <p14:sldId id="628"/>
            <p14:sldId id="700"/>
            <p14:sldId id="701"/>
            <p14:sldId id="629"/>
            <p14:sldId id="702"/>
            <p14:sldId id="552"/>
            <p14:sldId id="633"/>
            <p14:sldId id="703"/>
            <p14:sldId id="704"/>
            <p14:sldId id="705"/>
            <p14:sldId id="707"/>
            <p14:sldId id="706"/>
            <p14:sldId id="708"/>
            <p14:sldId id="709"/>
            <p14:sldId id="710"/>
            <p14:sldId id="724"/>
            <p14:sldId id="711"/>
            <p14:sldId id="712"/>
            <p14:sldId id="713"/>
            <p14:sldId id="714"/>
            <p14:sldId id="715"/>
            <p14:sldId id="716"/>
            <p14:sldId id="717"/>
            <p14:sldId id="718"/>
            <p14:sldId id="719"/>
            <p14:sldId id="728"/>
            <p14:sldId id="506"/>
            <p14:sldId id="50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e Cabrera" initials="JC" lastIdx="55" clrIdx="0">
    <p:extLst>
      <p:ext uri="{19B8F6BF-5375-455C-9EA6-DF929625EA0E}">
        <p15:presenceInfo xmlns:p15="http://schemas.microsoft.com/office/powerpoint/2012/main" userId="S::jd@compliantlearningresources.com.au::b39df381-3c05-42d3-b4db-c23d521dcad2" providerId="AD"/>
      </p:ext>
    </p:extLst>
  </p:cmAuthor>
  <p:cmAuthor id="2" name="Dell" initials="D" lastIdx="57" clrIdx="1">
    <p:extLst>
      <p:ext uri="{19B8F6BF-5375-455C-9EA6-DF929625EA0E}">
        <p15:presenceInfo xmlns:p15="http://schemas.microsoft.com/office/powerpoint/2012/main" userId="6984004f4a1a371f" providerId="Windows Live"/>
      </p:ext>
    </p:extLst>
  </p:cmAuthor>
  <p:cmAuthor id="3" name="Karmina Anne Alfaro" initials="KAA" lastIdx="72" clrIdx="2">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24B33-5A40-4631-AF69-2BCFC31B251F}" v="70" dt="2022-08-15T07:50:10.912"/>
    <p1510:client id="{76211D86-5BFB-4779-958E-3777FCC14EA4}" v="1" dt="2022-08-15T08:18:52.2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1" autoAdjust="0"/>
    <p:restoredTop sz="94619"/>
  </p:normalViewPr>
  <p:slideViewPr>
    <p:cSldViewPr snapToGrid="0">
      <p:cViewPr varScale="1">
        <p:scale>
          <a:sx n="113" d="100"/>
          <a:sy n="113" d="100"/>
        </p:scale>
        <p:origin x="342" y="84"/>
      </p:cViewPr>
      <p:guideLst>
        <p:guide orient="horz" pos="2160"/>
        <p:guide pos="3840"/>
      </p:guideLst>
    </p:cSldViewPr>
  </p:slideViewPr>
  <p:notesTextViewPr>
    <p:cViewPr>
      <p:scale>
        <a:sx n="1" d="1"/>
        <a:sy n="1" d="1"/>
      </p:scale>
      <p:origin x="0" y="0"/>
    </p:cViewPr>
  </p:notesTextViewPr>
  <p:sorterViewPr>
    <p:cViewPr>
      <p:scale>
        <a:sx n="128" d="100"/>
        <a:sy n="12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n Daluz" userId="befa8149-c6af-46c9-b27d-15d84abc302f" providerId="ADAL" clId="{BC436C79-FD41-492B-B436-5285CB348ADF}"/>
    <pc:docChg chg="undo custSel modSld">
      <pc:chgData name="Ayan Daluz" userId="befa8149-c6af-46c9-b27d-15d84abc302f" providerId="ADAL" clId="{BC436C79-FD41-492B-B436-5285CB348ADF}" dt="2022-01-18T05:40:35.474" v="91" actId="14100"/>
      <pc:docMkLst>
        <pc:docMk/>
      </pc:docMkLst>
      <pc:sldChg chg="modSp mod">
        <pc:chgData name="Ayan Daluz" userId="befa8149-c6af-46c9-b27d-15d84abc302f" providerId="ADAL" clId="{BC436C79-FD41-492B-B436-5285CB348ADF}" dt="2022-01-18T05:35:19.641" v="33" actId="1076"/>
        <pc:sldMkLst>
          <pc:docMk/>
          <pc:sldMk cId="4231795659" sldId="490"/>
        </pc:sldMkLst>
        <pc:spChg chg="mod">
          <ac:chgData name="Ayan Daluz" userId="befa8149-c6af-46c9-b27d-15d84abc302f" providerId="ADAL" clId="{BC436C79-FD41-492B-B436-5285CB348ADF}" dt="2022-01-18T05:35:19.641" v="33" actId="1076"/>
          <ac:spMkLst>
            <pc:docMk/>
            <pc:sldMk cId="4231795659" sldId="490"/>
            <ac:spMk id="9" creationId="{042D9E7B-D1BB-4A59-8D12-11E6C2FA55AC}"/>
          </ac:spMkLst>
        </pc:spChg>
        <pc:picChg chg="mod">
          <ac:chgData name="Ayan Daluz" userId="befa8149-c6af-46c9-b27d-15d84abc302f" providerId="ADAL" clId="{BC436C79-FD41-492B-B436-5285CB348ADF}" dt="2022-01-18T05:35:18.098" v="32" actId="14100"/>
          <ac:picMkLst>
            <pc:docMk/>
            <pc:sldMk cId="4231795659" sldId="490"/>
            <ac:picMk id="7" creationId="{00000000-0000-0000-0000-000000000000}"/>
          </ac:picMkLst>
        </pc:picChg>
      </pc:sldChg>
      <pc:sldChg chg="modSp mod">
        <pc:chgData name="Ayan Daluz" userId="befa8149-c6af-46c9-b27d-15d84abc302f" providerId="ADAL" clId="{BC436C79-FD41-492B-B436-5285CB348ADF}" dt="2022-01-18T05:38:02.962" v="56" actId="14100"/>
        <pc:sldMkLst>
          <pc:docMk/>
          <pc:sldMk cId="409578554" sldId="586"/>
        </pc:sldMkLst>
        <pc:spChg chg="mod">
          <ac:chgData name="Ayan Daluz" userId="befa8149-c6af-46c9-b27d-15d84abc302f" providerId="ADAL" clId="{BC436C79-FD41-492B-B436-5285CB348ADF}" dt="2022-01-18T05:37:59.211" v="54" actId="14100"/>
          <ac:spMkLst>
            <pc:docMk/>
            <pc:sldMk cId="409578554" sldId="586"/>
            <ac:spMk id="21" creationId="{042D9E7B-D1BB-4A59-8D12-11E6C2FA55AC}"/>
          </ac:spMkLst>
        </pc:spChg>
        <pc:picChg chg="mod">
          <ac:chgData name="Ayan Daluz" userId="befa8149-c6af-46c9-b27d-15d84abc302f" providerId="ADAL" clId="{BC436C79-FD41-492B-B436-5285CB348ADF}" dt="2022-01-18T05:38:02.962" v="56" actId="14100"/>
          <ac:picMkLst>
            <pc:docMk/>
            <pc:sldMk cId="409578554" sldId="586"/>
            <ac:picMk id="2" creationId="{00000000-0000-0000-0000-000000000000}"/>
          </ac:picMkLst>
        </pc:picChg>
      </pc:sldChg>
      <pc:sldChg chg="modSp mod">
        <pc:chgData name="Ayan Daluz" userId="befa8149-c6af-46c9-b27d-15d84abc302f" providerId="ADAL" clId="{BC436C79-FD41-492B-B436-5285CB348ADF}" dt="2022-01-18T05:37:50.915" v="53" actId="1076"/>
        <pc:sldMkLst>
          <pc:docMk/>
          <pc:sldMk cId="2373863260" sldId="622"/>
        </pc:sldMkLst>
        <pc:spChg chg="mod">
          <ac:chgData name="Ayan Daluz" userId="befa8149-c6af-46c9-b27d-15d84abc302f" providerId="ADAL" clId="{BC436C79-FD41-492B-B436-5285CB348ADF}" dt="2022-01-18T05:37:44.898" v="50" actId="14100"/>
          <ac:spMkLst>
            <pc:docMk/>
            <pc:sldMk cId="2373863260" sldId="622"/>
            <ac:spMk id="21" creationId="{042D9E7B-D1BB-4A59-8D12-11E6C2FA55AC}"/>
          </ac:spMkLst>
        </pc:spChg>
        <pc:picChg chg="mod">
          <ac:chgData name="Ayan Daluz" userId="befa8149-c6af-46c9-b27d-15d84abc302f" providerId="ADAL" clId="{BC436C79-FD41-492B-B436-5285CB348ADF}" dt="2022-01-18T05:37:50.915" v="53" actId="1076"/>
          <ac:picMkLst>
            <pc:docMk/>
            <pc:sldMk cId="2373863260" sldId="622"/>
            <ac:picMk id="2" creationId="{00000000-0000-0000-0000-000000000000}"/>
          </ac:picMkLst>
        </pc:picChg>
      </pc:sldChg>
      <pc:sldChg chg="modSp mod">
        <pc:chgData name="Ayan Daluz" userId="befa8149-c6af-46c9-b27d-15d84abc302f" providerId="ADAL" clId="{BC436C79-FD41-492B-B436-5285CB348ADF}" dt="2022-01-18T05:38:12.515" v="59" actId="14100"/>
        <pc:sldMkLst>
          <pc:docMk/>
          <pc:sldMk cId="286994169" sldId="623"/>
        </pc:sldMkLst>
        <pc:spChg chg="mod">
          <ac:chgData name="Ayan Daluz" userId="befa8149-c6af-46c9-b27d-15d84abc302f" providerId="ADAL" clId="{BC436C79-FD41-492B-B436-5285CB348ADF}" dt="2022-01-18T05:38:08.186" v="57" actId="14100"/>
          <ac:spMkLst>
            <pc:docMk/>
            <pc:sldMk cId="286994169" sldId="623"/>
            <ac:spMk id="21" creationId="{042D9E7B-D1BB-4A59-8D12-11E6C2FA55AC}"/>
          </ac:spMkLst>
        </pc:spChg>
        <pc:picChg chg="mod">
          <ac:chgData name="Ayan Daluz" userId="befa8149-c6af-46c9-b27d-15d84abc302f" providerId="ADAL" clId="{BC436C79-FD41-492B-B436-5285CB348ADF}" dt="2022-01-18T05:38:12.515" v="59" actId="14100"/>
          <ac:picMkLst>
            <pc:docMk/>
            <pc:sldMk cId="286994169" sldId="623"/>
            <ac:picMk id="2" creationId="{00000000-0000-0000-0000-000000000000}"/>
          </ac:picMkLst>
        </pc:picChg>
      </pc:sldChg>
      <pc:sldChg chg="modSp mod">
        <pc:chgData name="Ayan Daluz" userId="befa8149-c6af-46c9-b27d-15d84abc302f" providerId="ADAL" clId="{BC436C79-FD41-492B-B436-5285CB348ADF}" dt="2022-01-18T05:38:22.043" v="63" actId="1076"/>
        <pc:sldMkLst>
          <pc:docMk/>
          <pc:sldMk cId="925156135" sldId="625"/>
        </pc:sldMkLst>
        <pc:spChg chg="mod">
          <ac:chgData name="Ayan Daluz" userId="befa8149-c6af-46c9-b27d-15d84abc302f" providerId="ADAL" clId="{BC436C79-FD41-492B-B436-5285CB348ADF}" dt="2022-01-18T05:38:18.570" v="60" actId="14100"/>
          <ac:spMkLst>
            <pc:docMk/>
            <pc:sldMk cId="925156135" sldId="625"/>
            <ac:spMk id="21" creationId="{042D9E7B-D1BB-4A59-8D12-11E6C2FA55AC}"/>
          </ac:spMkLst>
        </pc:spChg>
        <pc:picChg chg="mod">
          <ac:chgData name="Ayan Daluz" userId="befa8149-c6af-46c9-b27d-15d84abc302f" providerId="ADAL" clId="{BC436C79-FD41-492B-B436-5285CB348ADF}" dt="2022-01-18T05:38:22.043" v="63" actId="1076"/>
          <ac:picMkLst>
            <pc:docMk/>
            <pc:sldMk cId="925156135" sldId="625"/>
            <ac:picMk id="2" creationId="{00000000-0000-0000-0000-000000000000}"/>
          </ac:picMkLst>
        </pc:picChg>
      </pc:sldChg>
      <pc:sldChg chg="modSp mod">
        <pc:chgData name="Ayan Daluz" userId="befa8149-c6af-46c9-b27d-15d84abc302f" providerId="ADAL" clId="{BC436C79-FD41-492B-B436-5285CB348ADF}" dt="2022-01-18T05:38:36.458" v="68" actId="14100"/>
        <pc:sldMkLst>
          <pc:docMk/>
          <pc:sldMk cId="1405169393" sldId="626"/>
        </pc:sldMkLst>
        <pc:spChg chg="mod">
          <ac:chgData name="Ayan Daluz" userId="befa8149-c6af-46c9-b27d-15d84abc302f" providerId="ADAL" clId="{BC436C79-FD41-492B-B436-5285CB348ADF}" dt="2022-01-18T05:38:36.458" v="68" actId="14100"/>
          <ac:spMkLst>
            <pc:docMk/>
            <pc:sldMk cId="1405169393" sldId="626"/>
            <ac:spMk id="21" creationId="{042D9E7B-D1BB-4A59-8D12-11E6C2FA55AC}"/>
          </ac:spMkLst>
        </pc:spChg>
        <pc:picChg chg="mod">
          <ac:chgData name="Ayan Daluz" userId="befa8149-c6af-46c9-b27d-15d84abc302f" providerId="ADAL" clId="{BC436C79-FD41-492B-B436-5285CB348ADF}" dt="2022-01-18T05:38:34.211" v="67" actId="14100"/>
          <ac:picMkLst>
            <pc:docMk/>
            <pc:sldMk cId="1405169393" sldId="626"/>
            <ac:picMk id="2" creationId="{00000000-0000-0000-0000-000000000000}"/>
          </ac:picMkLst>
        </pc:picChg>
      </pc:sldChg>
      <pc:sldChg chg="modSp mod">
        <pc:chgData name="Ayan Daluz" userId="befa8149-c6af-46c9-b27d-15d84abc302f" providerId="ADAL" clId="{BC436C79-FD41-492B-B436-5285CB348ADF}" dt="2022-01-18T05:38:58.250" v="74" actId="14100"/>
        <pc:sldMkLst>
          <pc:docMk/>
          <pc:sldMk cId="1642279787" sldId="628"/>
        </pc:sldMkLst>
        <pc:spChg chg="mod">
          <ac:chgData name="Ayan Daluz" userId="befa8149-c6af-46c9-b27d-15d84abc302f" providerId="ADAL" clId="{BC436C79-FD41-492B-B436-5285CB348ADF}" dt="2022-01-17T22:45:48.820" v="29" actId="20577"/>
          <ac:spMkLst>
            <pc:docMk/>
            <pc:sldMk cId="1642279787" sldId="628"/>
            <ac:spMk id="12" creationId="{70AB3EF6-BB7D-4D73-9C21-731770A78952}"/>
          </ac:spMkLst>
        </pc:spChg>
        <pc:spChg chg="mod">
          <ac:chgData name="Ayan Daluz" userId="befa8149-c6af-46c9-b27d-15d84abc302f" providerId="ADAL" clId="{BC436C79-FD41-492B-B436-5285CB348ADF}" dt="2022-01-18T05:38:53.258" v="72" actId="14100"/>
          <ac:spMkLst>
            <pc:docMk/>
            <pc:sldMk cId="1642279787" sldId="628"/>
            <ac:spMk id="21" creationId="{042D9E7B-D1BB-4A59-8D12-11E6C2FA55AC}"/>
          </ac:spMkLst>
        </pc:spChg>
        <pc:picChg chg="mod">
          <ac:chgData name="Ayan Daluz" userId="befa8149-c6af-46c9-b27d-15d84abc302f" providerId="ADAL" clId="{BC436C79-FD41-492B-B436-5285CB348ADF}" dt="2022-01-18T05:38:58.250" v="74" actId="14100"/>
          <ac:picMkLst>
            <pc:docMk/>
            <pc:sldMk cId="1642279787" sldId="628"/>
            <ac:picMk id="3" creationId="{00000000-0000-0000-0000-000000000000}"/>
          </ac:picMkLst>
        </pc:picChg>
      </pc:sldChg>
      <pc:sldChg chg="modSp mod">
        <pc:chgData name="Ayan Daluz" userId="befa8149-c6af-46c9-b27d-15d84abc302f" providerId="ADAL" clId="{BC436C79-FD41-492B-B436-5285CB348ADF}" dt="2022-01-18T05:35:37.419" v="41" actId="14100"/>
        <pc:sldMkLst>
          <pc:docMk/>
          <pc:sldMk cId="3768689662" sldId="670"/>
        </pc:sldMkLst>
        <pc:spChg chg="mod">
          <ac:chgData name="Ayan Daluz" userId="befa8149-c6af-46c9-b27d-15d84abc302f" providerId="ADAL" clId="{BC436C79-FD41-492B-B436-5285CB348ADF}" dt="2022-01-18T05:35:32.681" v="39" actId="14100"/>
          <ac:spMkLst>
            <pc:docMk/>
            <pc:sldMk cId="3768689662" sldId="670"/>
            <ac:spMk id="10" creationId="{042D9E7B-D1BB-4A59-8D12-11E6C2FA55AC}"/>
          </ac:spMkLst>
        </pc:spChg>
        <pc:picChg chg="mod">
          <ac:chgData name="Ayan Daluz" userId="befa8149-c6af-46c9-b27d-15d84abc302f" providerId="ADAL" clId="{BC436C79-FD41-492B-B436-5285CB348ADF}" dt="2022-01-18T05:35:37.419" v="41" actId="14100"/>
          <ac:picMkLst>
            <pc:docMk/>
            <pc:sldMk cId="3768689662" sldId="670"/>
            <ac:picMk id="3" creationId="{00000000-0000-0000-0000-000000000000}"/>
          </ac:picMkLst>
        </pc:picChg>
      </pc:sldChg>
      <pc:sldChg chg="modSp mod">
        <pc:chgData name="Ayan Daluz" userId="befa8149-c6af-46c9-b27d-15d84abc302f" providerId="ADAL" clId="{BC436C79-FD41-492B-B436-5285CB348ADF}" dt="2022-01-18T05:36:00.865" v="45" actId="14100"/>
        <pc:sldMkLst>
          <pc:docMk/>
          <pc:sldMk cId="2103789708" sldId="686"/>
        </pc:sldMkLst>
        <pc:spChg chg="mod">
          <ac:chgData name="Ayan Daluz" userId="befa8149-c6af-46c9-b27d-15d84abc302f" providerId="ADAL" clId="{BC436C79-FD41-492B-B436-5285CB348ADF}" dt="2022-01-18T05:35:56.858" v="43" actId="1076"/>
          <ac:spMkLst>
            <pc:docMk/>
            <pc:sldMk cId="2103789708" sldId="686"/>
            <ac:spMk id="21" creationId="{042D9E7B-D1BB-4A59-8D12-11E6C2FA55AC}"/>
          </ac:spMkLst>
        </pc:spChg>
        <pc:picChg chg="mod">
          <ac:chgData name="Ayan Daluz" userId="befa8149-c6af-46c9-b27d-15d84abc302f" providerId="ADAL" clId="{BC436C79-FD41-492B-B436-5285CB348ADF}" dt="2022-01-18T05:36:00.865" v="45" actId="14100"/>
          <ac:picMkLst>
            <pc:docMk/>
            <pc:sldMk cId="2103789708" sldId="686"/>
            <ac:picMk id="2" creationId="{00000000-0000-0000-0000-000000000000}"/>
          </ac:picMkLst>
        </pc:picChg>
      </pc:sldChg>
      <pc:sldChg chg="modSp mod">
        <pc:chgData name="Ayan Daluz" userId="befa8149-c6af-46c9-b27d-15d84abc302f" providerId="ADAL" clId="{BC436C79-FD41-492B-B436-5285CB348ADF}" dt="2022-01-18T05:37:39.347" v="49" actId="1076"/>
        <pc:sldMkLst>
          <pc:docMk/>
          <pc:sldMk cId="569957517" sldId="689"/>
        </pc:sldMkLst>
        <pc:spChg chg="mod">
          <ac:chgData name="Ayan Daluz" userId="befa8149-c6af-46c9-b27d-15d84abc302f" providerId="ADAL" clId="{BC436C79-FD41-492B-B436-5285CB348ADF}" dt="2022-01-18T05:37:35.011" v="46" actId="14100"/>
          <ac:spMkLst>
            <pc:docMk/>
            <pc:sldMk cId="569957517" sldId="689"/>
            <ac:spMk id="21" creationId="{042D9E7B-D1BB-4A59-8D12-11E6C2FA55AC}"/>
          </ac:spMkLst>
        </pc:spChg>
        <pc:picChg chg="mod">
          <ac:chgData name="Ayan Daluz" userId="befa8149-c6af-46c9-b27d-15d84abc302f" providerId="ADAL" clId="{BC436C79-FD41-492B-B436-5285CB348ADF}" dt="2022-01-18T05:37:39.347" v="49" actId="1076"/>
          <ac:picMkLst>
            <pc:docMk/>
            <pc:sldMk cId="569957517" sldId="689"/>
            <ac:picMk id="2" creationId="{00000000-0000-0000-0000-000000000000}"/>
          </ac:picMkLst>
        </pc:picChg>
      </pc:sldChg>
      <pc:sldChg chg="modSp mod">
        <pc:chgData name="Ayan Daluz" userId="befa8149-c6af-46c9-b27d-15d84abc302f" providerId="ADAL" clId="{BC436C79-FD41-492B-B436-5285CB348ADF}" dt="2022-01-18T05:38:47.898" v="71" actId="14100"/>
        <pc:sldMkLst>
          <pc:docMk/>
          <pc:sldMk cId="1652115179" sldId="699"/>
        </pc:sldMkLst>
        <pc:spChg chg="mod">
          <ac:chgData name="Ayan Daluz" userId="befa8149-c6af-46c9-b27d-15d84abc302f" providerId="ADAL" clId="{BC436C79-FD41-492B-B436-5285CB348ADF}" dt="2022-01-18T05:38:43.347" v="69" actId="14100"/>
          <ac:spMkLst>
            <pc:docMk/>
            <pc:sldMk cId="1652115179" sldId="699"/>
            <ac:spMk id="21" creationId="{042D9E7B-D1BB-4A59-8D12-11E6C2FA55AC}"/>
          </ac:spMkLst>
        </pc:spChg>
        <pc:picChg chg="mod">
          <ac:chgData name="Ayan Daluz" userId="befa8149-c6af-46c9-b27d-15d84abc302f" providerId="ADAL" clId="{BC436C79-FD41-492B-B436-5285CB348ADF}" dt="2022-01-18T05:38:47.898" v="71" actId="14100"/>
          <ac:picMkLst>
            <pc:docMk/>
            <pc:sldMk cId="1652115179" sldId="699"/>
            <ac:picMk id="2" creationId="{00000000-0000-0000-0000-000000000000}"/>
          </ac:picMkLst>
        </pc:picChg>
      </pc:sldChg>
      <pc:sldChg chg="modSp mod">
        <pc:chgData name="Ayan Daluz" userId="befa8149-c6af-46c9-b27d-15d84abc302f" providerId="ADAL" clId="{BC436C79-FD41-492B-B436-5285CB348ADF}" dt="2022-01-18T05:39:55.131" v="78" actId="1076"/>
        <pc:sldMkLst>
          <pc:docMk/>
          <pc:sldMk cId="766197680" sldId="714"/>
        </pc:sldMkLst>
        <pc:spChg chg="mod">
          <ac:chgData name="Ayan Daluz" userId="befa8149-c6af-46c9-b27d-15d84abc302f" providerId="ADAL" clId="{BC436C79-FD41-492B-B436-5285CB348ADF}" dt="2022-01-18T05:39:50.154" v="75" actId="14100"/>
          <ac:spMkLst>
            <pc:docMk/>
            <pc:sldMk cId="766197680" sldId="714"/>
            <ac:spMk id="21" creationId="{042D9E7B-D1BB-4A59-8D12-11E6C2FA55AC}"/>
          </ac:spMkLst>
        </pc:spChg>
        <pc:picChg chg="mod">
          <ac:chgData name="Ayan Daluz" userId="befa8149-c6af-46c9-b27d-15d84abc302f" providerId="ADAL" clId="{BC436C79-FD41-492B-B436-5285CB348ADF}" dt="2022-01-18T05:39:55.131" v="78" actId="1076"/>
          <ac:picMkLst>
            <pc:docMk/>
            <pc:sldMk cId="766197680" sldId="714"/>
            <ac:picMk id="8" creationId="{00000000-0000-0000-0000-000000000000}"/>
          </ac:picMkLst>
        </pc:picChg>
      </pc:sldChg>
      <pc:sldChg chg="modSp mod">
        <pc:chgData name="Ayan Daluz" userId="befa8149-c6af-46c9-b27d-15d84abc302f" providerId="ADAL" clId="{BC436C79-FD41-492B-B436-5285CB348ADF}" dt="2022-01-18T05:40:06.217" v="82" actId="1076"/>
        <pc:sldMkLst>
          <pc:docMk/>
          <pc:sldMk cId="3336154398" sldId="716"/>
        </pc:sldMkLst>
        <pc:spChg chg="mod">
          <ac:chgData name="Ayan Daluz" userId="befa8149-c6af-46c9-b27d-15d84abc302f" providerId="ADAL" clId="{BC436C79-FD41-492B-B436-5285CB348ADF}" dt="2022-01-18T05:40:01.867" v="79" actId="14100"/>
          <ac:spMkLst>
            <pc:docMk/>
            <pc:sldMk cId="3336154398" sldId="716"/>
            <ac:spMk id="21" creationId="{042D9E7B-D1BB-4A59-8D12-11E6C2FA55AC}"/>
          </ac:spMkLst>
        </pc:spChg>
        <pc:picChg chg="mod">
          <ac:chgData name="Ayan Daluz" userId="befa8149-c6af-46c9-b27d-15d84abc302f" providerId="ADAL" clId="{BC436C79-FD41-492B-B436-5285CB348ADF}" dt="2022-01-18T05:40:06.217" v="82" actId="1076"/>
          <ac:picMkLst>
            <pc:docMk/>
            <pc:sldMk cId="3336154398" sldId="716"/>
            <ac:picMk id="2" creationId="{00000000-0000-0000-0000-000000000000}"/>
          </ac:picMkLst>
        </pc:picChg>
      </pc:sldChg>
      <pc:sldChg chg="modSp mod">
        <pc:chgData name="Ayan Daluz" userId="befa8149-c6af-46c9-b27d-15d84abc302f" providerId="ADAL" clId="{BC436C79-FD41-492B-B436-5285CB348ADF}" dt="2022-01-18T05:40:17.459" v="85" actId="14100"/>
        <pc:sldMkLst>
          <pc:docMk/>
          <pc:sldMk cId="3741185638" sldId="719"/>
        </pc:sldMkLst>
        <pc:spChg chg="mod">
          <ac:chgData name="Ayan Daluz" userId="befa8149-c6af-46c9-b27d-15d84abc302f" providerId="ADAL" clId="{BC436C79-FD41-492B-B436-5285CB348ADF}" dt="2022-01-18T05:40:10.843" v="83" actId="14100"/>
          <ac:spMkLst>
            <pc:docMk/>
            <pc:sldMk cId="3741185638" sldId="719"/>
            <ac:spMk id="21" creationId="{042D9E7B-D1BB-4A59-8D12-11E6C2FA55AC}"/>
          </ac:spMkLst>
        </pc:spChg>
        <pc:picChg chg="mod">
          <ac:chgData name="Ayan Daluz" userId="befa8149-c6af-46c9-b27d-15d84abc302f" providerId="ADAL" clId="{BC436C79-FD41-492B-B436-5285CB348ADF}" dt="2022-01-18T05:40:17.459" v="85" actId="14100"/>
          <ac:picMkLst>
            <pc:docMk/>
            <pc:sldMk cId="3741185638" sldId="719"/>
            <ac:picMk id="2" creationId="{00000000-0000-0000-0000-000000000000}"/>
          </ac:picMkLst>
        </pc:picChg>
      </pc:sldChg>
      <pc:sldChg chg="modSp mod">
        <pc:chgData name="Ayan Daluz" userId="befa8149-c6af-46c9-b27d-15d84abc302f" providerId="ADAL" clId="{BC436C79-FD41-492B-B436-5285CB348ADF}" dt="2022-01-18T05:40:27.185" v="88" actId="14100"/>
        <pc:sldMkLst>
          <pc:docMk/>
          <pc:sldMk cId="1504332436" sldId="721"/>
        </pc:sldMkLst>
        <pc:spChg chg="mod">
          <ac:chgData name="Ayan Daluz" userId="befa8149-c6af-46c9-b27d-15d84abc302f" providerId="ADAL" clId="{BC436C79-FD41-492B-B436-5285CB348ADF}" dt="2022-01-18T05:40:23.242" v="86" actId="14100"/>
          <ac:spMkLst>
            <pc:docMk/>
            <pc:sldMk cId="1504332436" sldId="721"/>
            <ac:spMk id="21" creationId="{042D9E7B-D1BB-4A59-8D12-11E6C2FA55AC}"/>
          </ac:spMkLst>
        </pc:spChg>
        <pc:picChg chg="mod">
          <ac:chgData name="Ayan Daluz" userId="befa8149-c6af-46c9-b27d-15d84abc302f" providerId="ADAL" clId="{BC436C79-FD41-492B-B436-5285CB348ADF}" dt="2022-01-18T05:40:27.185" v="88" actId="14100"/>
          <ac:picMkLst>
            <pc:docMk/>
            <pc:sldMk cId="1504332436" sldId="721"/>
            <ac:picMk id="2" creationId="{00000000-0000-0000-0000-000000000000}"/>
          </ac:picMkLst>
        </pc:picChg>
      </pc:sldChg>
      <pc:sldChg chg="modSp mod">
        <pc:chgData name="Ayan Daluz" userId="befa8149-c6af-46c9-b27d-15d84abc302f" providerId="ADAL" clId="{BC436C79-FD41-492B-B436-5285CB348ADF}" dt="2022-01-18T05:40:35.474" v="91" actId="14100"/>
        <pc:sldMkLst>
          <pc:docMk/>
          <pc:sldMk cId="4061111227" sldId="722"/>
        </pc:sldMkLst>
        <pc:spChg chg="mod">
          <ac:chgData name="Ayan Daluz" userId="befa8149-c6af-46c9-b27d-15d84abc302f" providerId="ADAL" clId="{BC436C79-FD41-492B-B436-5285CB348ADF}" dt="2022-01-18T05:40:31.994" v="89" actId="14100"/>
          <ac:spMkLst>
            <pc:docMk/>
            <pc:sldMk cId="4061111227" sldId="722"/>
            <ac:spMk id="21" creationId="{042D9E7B-D1BB-4A59-8D12-11E6C2FA55AC}"/>
          </ac:spMkLst>
        </pc:spChg>
        <pc:picChg chg="mod">
          <ac:chgData name="Ayan Daluz" userId="befa8149-c6af-46c9-b27d-15d84abc302f" providerId="ADAL" clId="{BC436C79-FD41-492B-B436-5285CB348ADF}" dt="2022-01-18T05:40:35.474" v="91" actId="14100"/>
          <ac:picMkLst>
            <pc:docMk/>
            <pc:sldMk cId="4061111227" sldId="722"/>
            <ac:picMk id="2" creationId="{00000000-0000-0000-0000-000000000000}"/>
          </ac:picMkLst>
        </pc:picChg>
      </pc:sldChg>
    </pc:docChg>
  </pc:docChgLst>
  <pc:docChgLst>
    <pc:chgData name="Gia Fuentebella" userId="3fe93125-4457-4170-b3b9-73ae6d714731" providerId="ADAL" clId="{1BB24B33-5A40-4631-AF69-2BCFC31B251F}"/>
    <pc:docChg chg="undo custSel addSld modSld sldOrd modSection">
      <pc:chgData name="Gia Fuentebella" userId="3fe93125-4457-4170-b3b9-73ae6d714731" providerId="ADAL" clId="{1BB24B33-5A40-4631-AF69-2BCFC31B251F}" dt="2022-08-15T07:50:21.582" v="598" actId="1076"/>
      <pc:docMkLst>
        <pc:docMk/>
      </pc:docMkLst>
      <pc:sldChg chg="addSp modSp mod">
        <pc:chgData name="Gia Fuentebella" userId="3fe93125-4457-4170-b3b9-73ae6d714731" providerId="ADAL" clId="{1BB24B33-5A40-4631-AF69-2BCFC31B251F}" dt="2022-08-15T06:58:48.728" v="7" actId="27636"/>
        <pc:sldMkLst>
          <pc:docMk/>
          <pc:sldMk cId="3894788654" sldId="489"/>
        </pc:sldMkLst>
        <pc:spChg chg="add mod">
          <ac:chgData name="Gia Fuentebella" userId="3fe93125-4457-4170-b3b9-73ae6d714731" providerId="ADAL" clId="{1BB24B33-5A40-4631-AF69-2BCFC31B251F}" dt="2022-08-15T06:58:48.728" v="7" actId="27636"/>
          <ac:spMkLst>
            <pc:docMk/>
            <pc:sldMk cId="3894788654" sldId="489"/>
            <ac:spMk id="3" creationId="{70F2747E-FEB5-A9E1-8618-60FAB630DE40}"/>
          </ac:spMkLst>
        </pc:spChg>
        <pc:spChg chg="mod">
          <ac:chgData name="Gia Fuentebella" userId="3fe93125-4457-4170-b3b9-73ae6d714731" providerId="ADAL" clId="{1BB24B33-5A40-4631-AF69-2BCFC31B251F}" dt="2022-08-15T06:56:02.121" v="1"/>
          <ac:spMkLst>
            <pc:docMk/>
            <pc:sldMk cId="3894788654" sldId="489"/>
            <ac:spMk id="6" creationId="{CD165E52-92B3-40D4-949D-279EB90F3F9E}"/>
          </ac:spMkLst>
        </pc:spChg>
      </pc:sldChg>
      <pc:sldChg chg="modSp modCm">
        <pc:chgData name="Gia Fuentebella" userId="3fe93125-4457-4170-b3b9-73ae6d714731" providerId="ADAL" clId="{1BB24B33-5A40-4631-AF69-2BCFC31B251F}" dt="2022-08-15T06:56:02.121" v="1"/>
        <pc:sldMkLst>
          <pc:docMk/>
          <pc:sldMk cId="4231795659" sldId="490"/>
        </pc:sldMkLst>
        <pc:spChg chg="mod">
          <ac:chgData name="Gia Fuentebella" userId="3fe93125-4457-4170-b3b9-73ae6d714731" providerId="ADAL" clId="{1BB24B33-5A40-4631-AF69-2BCFC31B251F}" dt="2022-08-15T06:56:02.121" v="1"/>
          <ac:spMkLst>
            <pc:docMk/>
            <pc:sldMk cId="4231795659" sldId="490"/>
            <ac:spMk id="5" creationId="{CD165E52-92B3-40D4-949D-279EB90F3F9E}"/>
          </ac:spMkLst>
        </pc:spChg>
        <pc:spChg chg="mod">
          <ac:chgData name="Gia Fuentebella" userId="3fe93125-4457-4170-b3b9-73ae6d714731" providerId="ADAL" clId="{1BB24B33-5A40-4631-AF69-2BCFC31B251F}" dt="2022-08-15T06:56:02.121" v="1"/>
          <ac:spMkLst>
            <pc:docMk/>
            <pc:sldMk cId="4231795659" sldId="490"/>
            <ac:spMk id="9" creationId="{042D9E7B-D1BB-4A59-8D12-11E6C2FA55AC}"/>
          </ac:spMkLst>
        </pc:spChg>
      </pc:sldChg>
      <pc:sldChg chg="modSp">
        <pc:chgData name="Gia Fuentebella" userId="3fe93125-4457-4170-b3b9-73ae6d714731" providerId="ADAL" clId="{1BB24B33-5A40-4631-AF69-2BCFC31B251F}" dt="2022-08-15T06:56:02.121" v="1"/>
        <pc:sldMkLst>
          <pc:docMk/>
          <pc:sldMk cId="2893474724" sldId="519"/>
        </pc:sldMkLst>
        <pc:spChg chg="mod">
          <ac:chgData name="Gia Fuentebella" userId="3fe93125-4457-4170-b3b9-73ae6d714731" providerId="ADAL" clId="{1BB24B33-5A40-4631-AF69-2BCFC31B251F}" dt="2022-08-15T06:56:02.121" v="1"/>
          <ac:spMkLst>
            <pc:docMk/>
            <pc:sldMk cId="2893474724" sldId="519"/>
            <ac:spMk id="6" creationId="{CD165E52-92B3-40D4-949D-279EB90F3F9E}"/>
          </ac:spMkLst>
        </pc:spChg>
      </pc:sldChg>
      <pc:sldChg chg="modSp">
        <pc:chgData name="Gia Fuentebella" userId="3fe93125-4457-4170-b3b9-73ae6d714731" providerId="ADAL" clId="{1BB24B33-5A40-4631-AF69-2BCFC31B251F}" dt="2022-08-15T07:03:30.376" v="52" actId="20577"/>
        <pc:sldMkLst>
          <pc:docMk/>
          <pc:sldMk cId="8805375" sldId="523"/>
        </pc:sldMkLst>
        <pc:spChg chg="mod">
          <ac:chgData name="Gia Fuentebella" userId="3fe93125-4457-4170-b3b9-73ae6d714731" providerId="ADAL" clId="{1BB24B33-5A40-4631-AF69-2BCFC31B251F}" dt="2022-08-15T06:56:02.121" v="1"/>
          <ac:spMkLst>
            <pc:docMk/>
            <pc:sldMk cId="8805375" sldId="523"/>
            <ac:spMk id="7" creationId="{CD165E52-92B3-40D4-949D-279EB90F3F9E}"/>
          </ac:spMkLst>
        </pc:spChg>
        <pc:graphicFrameChg chg="mod">
          <ac:chgData name="Gia Fuentebella" userId="3fe93125-4457-4170-b3b9-73ae6d714731" providerId="ADAL" clId="{1BB24B33-5A40-4631-AF69-2BCFC31B251F}" dt="2022-08-15T07:03:30.376" v="52" actId="20577"/>
          <ac:graphicFrameMkLst>
            <pc:docMk/>
            <pc:sldMk cId="8805375" sldId="523"/>
            <ac:graphicFrameMk id="6" creationId="{00000000-0000-0000-0000-000000000000}"/>
          </ac:graphicFrameMkLst>
        </pc:graphicFrameChg>
      </pc:sldChg>
      <pc:sldChg chg="modSp">
        <pc:chgData name="Gia Fuentebella" userId="3fe93125-4457-4170-b3b9-73ae6d714731" providerId="ADAL" clId="{1BB24B33-5A40-4631-AF69-2BCFC31B251F}" dt="2022-08-15T06:56:02.121" v="1"/>
        <pc:sldMkLst>
          <pc:docMk/>
          <pc:sldMk cId="3619591285" sldId="538"/>
        </pc:sldMkLst>
        <pc:spChg chg="mod">
          <ac:chgData name="Gia Fuentebella" userId="3fe93125-4457-4170-b3b9-73ae6d714731" providerId="ADAL" clId="{1BB24B33-5A40-4631-AF69-2BCFC31B251F}" dt="2022-08-15T06:56:02.121" v="1"/>
          <ac:spMkLst>
            <pc:docMk/>
            <pc:sldMk cId="3619591285" sldId="538"/>
            <ac:spMk id="6" creationId="{CD165E52-92B3-40D4-949D-279EB90F3F9E}"/>
          </ac:spMkLst>
        </pc:spChg>
      </pc:sldChg>
      <pc:sldChg chg="modSp">
        <pc:chgData name="Gia Fuentebella" userId="3fe93125-4457-4170-b3b9-73ae6d714731" providerId="ADAL" clId="{1BB24B33-5A40-4631-AF69-2BCFC31B251F}" dt="2022-08-15T06:56:02.121" v="1"/>
        <pc:sldMkLst>
          <pc:docMk/>
          <pc:sldMk cId="3611096773" sldId="540"/>
        </pc:sldMkLst>
        <pc:spChg chg="mod">
          <ac:chgData name="Gia Fuentebella" userId="3fe93125-4457-4170-b3b9-73ae6d714731" providerId="ADAL" clId="{1BB24B33-5A40-4631-AF69-2BCFC31B251F}" dt="2022-08-15T06:56:02.121" v="1"/>
          <ac:spMkLst>
            <pc:docMk/>
            <pc:sldMk cId="3611096773" sldId="540"/>
            <ac:spMk id="6" creationId="{CD165E52-92B3-40D4-949D-279EB90F3F9E}"/>
          </ac:spMkLst>
        </pc:spChg>
      </pc:sldChg>
      <pc:sldChg chg="addSp modSp mod">
        <pc:chgData name="Gia Fuentebella" userId="3fe93125-4457-4170-b3b9-73ae6d714731" providerId="ADAL" clId="{1BB24B33-5A40-4631-AF69-2BCFC31B251F}" dt="2022-08-15T07:24:45.267" v="352" actId="27636"/>
        <pc:sldMkLst>
          <pc:docMk/>
          <pc:sldMk cId="1780135572" sldId="543"/>
        </pc:sldMkLst>
        <pc:spChg chg="add mod">
          <ac:chgData name="Gia Fuentebella" userId="3fe93125-4457-4170-b3b9-73ae6d714731" providerId="ADAL" clId="{1BB24B33-5A40-4631-AF69-2BCFC31B251F}" dt="2022-08-15T07:24:45.267" v="352" actId="27636"/>
          <ac:spMkLst>
            <pc:docMk/>
            <pc:sldMk cId="1780135572" sldId="543"/>
            <ac:spMk id="2" creationId="{B78264D7-4182-B15E-7E25-E97391FFD229}"/>
          </ac:spMkLst>
        </pc:spChg>
        <pc:spChg chg="mod">
          <ac:chgData name="Gia Fuentebella" userId="3fe93125-4457-4170-b3b9-73ae6d714731" providerId="ADAL" clId="{1BB24B33-5A40-4631-AF69-2BCFC31B251F}" dt="2022-08-15T06:56:02.121" v="1"/>
          <ac:spMkLst>
            <pc:docMk/>
            <pc:sldMk cId="1780135572" sldId="543"/>
            <ac:spMk id="6" creationId="{CD165E52-92B3-40D4-949D-279EB90F3F9E}"/>
          </ac:spMkLst>
        </pc:spChg>
      </pc:sldChg>
      <pc:sldChg chg="modSp mod">
        <pc:chgData name="Gia Fuentebella" userId="3fe93125-4457-4170-b3b9-73ae6d714731" providerId="ADAL" clId="{1BB24B33-5A40-4631-AF69-2BCFC31B251F}" dt="2022-08-15T07:25:02.765" v="356" actId="1076"/>
        <pc:sldMkLst>
          <pc:docMk/>
          <pc:sldMk cId="409578554" sldId="586"/>
        </pc:sldMkLst>
        <pc:spChg chg="mod">
          <ac:chgData name="Gia Fuentebella" userId="3fe93125-4457-4170-b3b9-73ae6d714731" providerId="ADAL" clId="{1BB24B33-5A40-4631-AF69-2BCFC31B251F}" dt="2022-08-15T06:56:02.121" v="1"/>
          <ac:spMkLst>
            <pc:docMk/>
            <pc:sldMk cId="409578554" sldId="586"/>
            <ac:spMk id="6" creationId="{CD165E52-92B3-40D4-949D-279EB90F3F9E}"/>
          </ac:spMkLst>
        </pc:spChg>
        <pc:spChg chg="mod">
          <ac:chgData name="Gia Fuentebella" userId="3fe93125-4457-4170-b3b9-73ae6d714731" providerId="ADAL" clId="{1BB24B33-5A40-4631-AF69-2BCFC31B251F}" dt="2022-08-15T07:24:58.002" v="355" actId="14100"/>
          <ac:spMkLst>
            <pc:docMk/>
            <pc:sldMk cId="409578554" sldId="586"/>
            <ac:spMk id="21" creationId="{042D9E7B-D1BB-4A59-8D12-11E6C2FA55AC}"/>
          </ac:spMkLst>
        </pc:spChg>
        <pc:picChg chg="mod">
          <ac:chgData name="Gia Fuentebella" userId="3fe93125-4457-4170-b3b9-73ae6d714731" providerId="ADAL" clId="{1BB24B33-5A40-4631-AF69-2BCFC31B251F}" dt="2022-08-15T07:25:02.765" v="356" actId="1076"/>
          <ac:picMkLst>
            <pc:docMk/>
            <pc:sldMk cId="409578554" sldId="586"/>
            <ac:picMk id="2" creationId="{00000000-0000-0000-0000-000000000000}"/>
          </ac:picMkLst>
        </pc:picChg>
      </pc:sldChg>
      <pc:sldChg chg="modSp mod">
        <pc:chgData name="Gia Fuentebella" userId="3fe93125-4457-4170-b3b9-73ae6d714731" providerId="ADAL" clId="{1BB24B33-5A40-4631-AF69-2BCFC31B251F}" dt="2022-08-15T07:05:00.998" v="73" actId="1076"/>
        <pc:sldMkLst>
          <pc:docMk/>
          <pc:sldMk cId="1199937449" sldId="621"/>
        </pc:sldMkLst>
        <pc:spChg chg="mod">
          <ac:chgData name="Gia Fuentebella" userId="3fe93125-4457-4170-b3b9-73ae6d714731" providerId="ADAL" clId="{1BB24B33-5A40-4631-AF69-2BCFC31B251F}" dt="2022-08-15T06:56:02.121" v="1"/>
          <ac:spMkLst>
            <pc:docMk/>
            <pc:sldMk cId="1199937449" sldId="621"/>
            <ac:spMk id="7" creationId="{CD165E52-92B3-40D4-949D-279EB90F3F9E}"/>
          </ac:spMkLst>
        </pc:spChg>
        <pc:spChg chg="mod">
          <ac:chgData name="Gia Fuentebella" userId="3fe93125-4457-4170-b3b9-73ae6d714731" providerId="ADAL" clId="{1BB24B33-5A40-4631-AF69-2BCFC31B251F}" dt="2022-08-15T07:04:53.909" v="72" actId="20577"/>
          <ac:spMkLst>
            <pc:docMk/>
            <pc:sldMk cId="1199937449" sldId="621"/>
            <ac:spMk id="21" creationId="{042D9E7B-D1BB-4A59-8D12-11E6C2FA55AC}"/>
          </ac:spMkLst>
        </pc:spChg>
        <pc:graphicFrameChg chg="mod modGraphic">
          <ac:chgData name="Gia Fuentebella" userId="3fe93125-4457-4170-b3b9-73ae6d714731" providerId="ADAL" clId="{1BB24B33-5A40-4631-AF69-2BCFC31B251F}" dt="2022-08-15T07:05:00.998" v="73" actId="1076"/>
          <ac:graphicFrameMkLst>
            <pc:docMk/>
            <pc:sldMk cId="1199937449" sldId="621"/>
            <ac:graphicFrameMk id="2" creationId="{00000000-0000-0000-0000-000000000000}"/>
          </ac:graphicFrameMkLst>
        </pc:graphicFrameChg>
      </pc:sldChg>
      <pc:sldChg chg="addSp delSp modSp mod">
        <pc:chgData name="Gia Fuentebella" userId="3fe93125-4457-4170-b3b9-73ae6d714731" providerId="ADAL" clId="{1BB24B33-5A40-4631-AF69-2BCFC31B251F}" dt="2022-08-15T07:24:10.955" v="345" actId="1076"/>
        <pc:sldMkLst>
          <pc:docMk/>
          <pc:sldMk cId="2373863260" sldId="622"/>
        </pc:sldMkLst>
        <pc:spChg chg="mod">
          <ac:chgData name="Gia Fuentebella" userId="3fe93125-4457-4170-b3b9-73ae6d714731" providerId="ADAL" clId="{1BB24B33-5A40-4631-AF69-2BCFC31B251F}" dt="2022-08-15T06:56:02.121" v="1"/>
          <ac:spMkLst>
            <pc:docMk/>
            <pc:sldMk cId="2373863260" sldId="622"/>
            <ac:spMk id="6" creationId="{CD165E52-92B3-40D4-949D-279EB90F3F9E}"/>
          </ac:spMkLst>
        </pc:spChg>
        <pc:picChg chg="del">
          <ac:chgData name="Gia Fuentebella" userId="3fe93125-4457-4170-b3b9-73ae6d714731" providerId="ADAL" clId="{1BB24B33-5A40-4631-AF69-2BCFC31B251F}" dt="2022-08-15T07:18:07.788" v="340" actId="478"/>
          <ac:picMkLst>
            <pc:docMk/>
            <pc:sldMk cId="2373863260" sldId="622"/>
            <ac:picMk id="2" creationId="{00000000-0000-0000-0000-000000000000}"/>
          </ac:picMkLst>
        </pc:picChg>
        <pc:picChg chg="add mod">
          <ac:chgData name="Gia Fuentebella" userId="3fe93125-4457-4170-b3b9-73ae6d714731" providerId="ADAL" clId="{1BB24B33-5A40-4631-AF69-2BCFC31B251F}" dt="2022-08-15T07:24:10.955" v="345" actId="1076"/>
          <ac:picMkLst>
            <pc:docMk/>
            <pc:sldMk cId="2373863260" sldId="622"/>
            <ac:picMk id="5" creationId="{E64313A8-C92E-6A7C-0299-0BDC27FDD203}"/>
          </ac:picMkLst>
        </pc:picChg>
      </pc:sldChg>
      <pc:sldChg chg="modSp">
        <pc:chgData name="Gia Fuentebella" userId="3fe93125-4457-4170-b3b9-73ae6d714731" providerId="ADAL" clId="{1BB24B33-5A40-4631-AF69-2BCFC31B251F}" dt="2022-08-15T06:56:02.121" v="1"/>
        <pc:sldMkLst>
          <pc:docMk/>
          <pc:sldMk cId="286994169" sldId="623"/>
        </pc:sldMkLst>
        <pc:spChg chg="mod">
          <ac:chgData name="Gia Fuentebella" userId="3fe93125-4457-4170-b3b9-73ae6d714731" providerId="ADAL" clId="{1BB24B33-5A40-4631-AF69-2BCFC31B251F}" dt="2022-08-15T06:56:02.121" v="1"/>
          <ac:spMkLst>
            <pc:docMk/>
            <pc:sldMk cId="286994169" sldId="623"/>
            <ac:spMk id="6" creationId="{CD165E52-92B3-40D4-949D-279EB90F3F9E}"/>
          </ac:spMkLst>
        </pc:spChg>
      </pc:sldChg>
      <pc:sldChg chg="modSp">
        <pc:chgData name="Gia Fuentebella" userId="3fe93125-4457-4170-b3b9-73ae6d714731" providerId="ADAL" clId="{1BB24B33-5A40-4631-AF69-2BCFC31B251F}" dt="2022-08-15T06:56:02.121" v="1"/>
        <pc:sldMkLst>
          <pc:docMk/>
          <pc:sldMk cId="3558278449" sldId="624"/>
        </pc:sldMkLst>
        <pc:spChg chg="mod">
          <ac:chgData name="Gia Fuentebella" userId="3fe93125-4457-4170-b3b9-73ae6d714731" providerId="ADAL" clId="{1BB24B33-5A40-4631-AF69-2BCFC31B251F}" dt="2022-08-15T06:56:02.121" v="1"/>
          <ac:spMkLst>
            <pc:docMk/>
            <pc:sldMk cId="3558278449" sldId="624"/>
            <ac:spMk id="6" creationId="{CD165E52-92B3-40D4-949D-279EB90F3F9E}"/>
          </ac:spMkLst>
        </pc:spChg>
      </pc:sldChg>
      <pc:sldChg chg="addSp delSp modSp mod">
        <pc:chgData name="Gia Fuentebella" userId="3fe93125-4457-4170-b3b9-73ae6d714731" providerId="ADAL" clId="{1BB24B33-5A40-4631-AF69-2BCFC31B251F}" dt="2022-08-15T07:27:38.307" v="385" actId="1076"/>
        <pc:sldMkLst>
          <pc:docMk/>
          <pc:sldMk cId="925156135" sldId="625"/>
        </pc:sldMkLst>
        <pc:spChg chg="mod">
          <ac:chgData name="Gia Fuentebella" userId="3fe93125-4457-4170-b3b9-73ae6d714731" providerId="ADAL" clId="{1BB24B33-5A40-4631-AF69-2BCFC31B251F}" dt="2022-08-15T06:56:02.121" v="1"/>
          <ac:spMkLst>
            <pc:docMk/>
            <pc:sldMk cId="925156135" sldId="625"/>
            <ac:spMk id="6" creationId="{CD165E52-92B3-40D4-949D-279EB90F3F9E}"/>
          </ac:spMkLst>
        </pc:spChg>
        <pc:picChg chg="del">
          <ac:chgData name="Gia Fuentebella" userId="3fe93125-4457-4170-b3b9-73ae6d714731" providerId="ADAL" clId="{1BB24B33-5A40-4631-AF69-2BCFC31B251F}" dt="2022-08-15T07:26:27.613" v="380" actId="478"/>
          <ac:picMkLst>
            <pc:docMk/>
            <pc:sldMk cId="925156135" sldId="625"/>
            <ac:picMk id="2" creationId="{00000000-0000-0000-0000-000000000000}"/>
          </ac:picMkLst>
        </pc:picChg>
        <pc:picChg chg="add mod">
          <ac:chgData name="Gia Fuentebella" userId="3fe93125-4457-4170-b3b9-73ae6d714731" providerId="ADAL" clId="{1BB24B33-5A40-4631-AF69-2BCFC31B251F}" dt="2022-08-15T07:27:38.307" v="385" actId="1076"/>
          <ac:picMkLst>
            <pc:docMk/>
            <pc:sldMk cId="925156135" sldId="625"/>
            <ac:picMk id="5" creationId="{10F6D6F4-4C75-7876-6758-D350BC64DE62}"/>
          </ac:picMkLst>
        </pc:picChg>
      </pc:sldChg>
      <pc:sldChg chg="addSp delSp modSp mod">
        <pc:chgData name="Gia Fuentebella" userId="3fe93125-4457-4170-b3b9-73ae6d714731" providerId="ADAL" clId="{1BB24B33-5A40-4631-AF69-2BCFC31B251F}" dt="2022-08-15T07:29:05.650" v="391" actId="1076"/>
        <pc:sldMkLst>
          <pc:docMk/>
          <pc:sldMk cId="1405169393" sldId="626"/>
        </pc:sldMkLst>
        <pc:spChg chg="mod">
          <ac:chgData name="Gia Fuentebella" userId="3fe93125-4457-4170-b3b9-73ae6d714731" providerId="ADAL" clId="{1BB24B33-5A40-4631-AF69-2BCFC31B251F}" dt="2022-08-15T06:56:02.121" v="1"/>
          <ac:spMkLst>
            <pc:docMk/>
            <pc:sldMk cId="1405169393" sldId="626"/>
            <ac:spMk id="6" creationId="{CD165E52-92B3-40D4-949D-279EB90F3F9E}"/>
          </ac:spMkLst>
        </pc:spChg>
        <pc:picChg chg="del">
          <ac:chgData name="Gia Fuentebella" userId="3fe93125-4457-4170-b3b9-73ae6d714731" providerId="ADAL" clId="{1BB24B33-5A40-4631-AF69-2BCFC31B251F}" dt="2022-08-15T07:27:53.207" v="386" actId="478"/>
          <ac:picMkLst>
            <pc:docMk/>
            <pc:sldMk cId="1405169393" sldId="626"/>
            <ac:picMk id="2" creationId="{00000000-0000-0000-0000-000000000000}"/>
          </ac:picMkLst>
        </pc:picChg>
        <pc:picChg chg="add mod">
          <ac:chgData name="Gia Fuentebella" userId="3fe93125-4457-4170-b3b9-73ae6d714731" providerId="ADAL" clId="{1BB24B33-5A40-4631-AF69-2BCFC31B251F}" dt="2022-08-15T07:29:05.650" v="391" actId="1076"/>
          <ac:picMkLst>
            <pc:docMk/>
            <pc:sldMk cId="1405169393" sldId="626"/>
            <ac:picMk id="5" creationId="{BC40AADC-DE4F-FF55-F5D1-ACB0846417A4}"/>
          </ac:picMkLst>
        </pc:picChg>
      </pc:sldChg>
      <pc:sldChg chg="modSp">
        <pc:chgData name="Gia Fuentebella" userId="3fe93125-4457-4170-b3b9-73ae6d714731" providerId="ADAL" clId="{1BB24B33-5A40-4631-AF69-2BCFC31B251F}" dt="2022-08-15T06:56:02.121" v="1"/>
        <pc:sldMkLst>
          <pc:docMk/>
          <pc:sldMk cId="3028321389" sldId="627"/>
        </pc:sldMkLst>
        <pc:spChg chg="mod">
          <ac:chgData name="Gia Fuentebella" userId="3fe93125-4457-4170-b3b9-73ae6d714731" providerId="ADAL" clId="{1BB24B33-5A40-4631-AF69-2BCFC31B251F}" dt="2022-08-15T06:56:02.121" v="1"/>
          <ac:spMkLst>
            <pc:docMk/>
            <pc:sldMk cId="3028321389" sldId="627"/>
            <ac:spMk id="6" creationId="{CD165E52-92B3-40D4-949D-279EB90F3F9E}"/>
          </ac:spMkLst>
        </pc:spChg>
      </pc:sldChg>
      <pc:sldChg chg="addSp delSp modSp mod">
        <pc:chgData name="Gia Fuentebella" userId="3fe93125-4457-4170-b3b9-73ae6d714731" providerId="ADAL" clId="{1BB24B33-5A40-4631-AF69-2BCFC31B251F}" dt="2022-08-15T07:34:51.149" v="403" actId="1076"/>
        <pc:sldMkLst>
          <pc:docMk/>
          <pc:sldMk cId="1642279787" sldId="628"/>
        </pc:sldMkLst>
        <pc:spChg chg="mod">
          <ac:chgData name="Gia Fuentebella" userId="3fe93125-4457-4170-b3b9-73ae6d714731" providerId="ADAL" clId="{1BB24B33-5A40-4631-AF69-2BCFC31B251F}" dt="2022-08-15T06:56:02.121" v="1"/>
          <ac:spMkLst>
            <pc:docMk/>
            <pc:sldMk cId="1642279787" sldId="628"/>
            <ac:spMk id="6" creationId="{CD165E52-92B3-40D4-949D-279EB90F3F9E}"/>
          </ac:spMkLst>
        </pc:spChg>
        <pc:picChg chg="del">
          <ac:chgData name="Gia Fuentebella" userId="3fe93125-4457-4170-b3b9-73ae6d714731" providerId="ADAL" clId="{1BB24B33-5A40-4631-AF69-2BCFC31B251F}" dt="2022-08-15T07:30:12.800" v="398" actId="478"/>
          <ac:picMkLst>
            <pc:docMk/>
            <pc:sldMk cId="1642279787" sldId="628"/>
            <ac:picMk id="3" creationId="{00000000-0000-0000-0000-000000000000}"/>
          </ac:picMkLst>
        </pc:picChg>
        <pc:picChg chg="add mod">
          <ac:chgData name="Gia Fuentebella" userId="3fe93125-4457-4170-b3b9-73ae6d714731" providerId="ADAL" clId="{1BB24B33-5A40-4631-AF69-2BCFC31B251F}" dt="2022-08-15T07:34:51.149" v="403" actId="1076"/>
          <ac:picMkLst>
            <pc:docMk/>
            <pc:sldMk cId="1642279787" sldId="628"/>
            <ac:picMk id="5" creationId="{D2C94C15-F8B7-B95C-B9AA-524DC56E8F54}"/>
          </ac:picMkLst>
        </pc:picChg>
      </pc:sldChg>
      <pc:sldChg chg="modSp">
        <pc:chgData name="Gia Fuentebella" userId="3fe93125-4457-4170-b3b9-73ae6d714731" providerId="ADAL" clId="{1BB24B33-5A40-4631-AF69-2BCFC31B251F}" dt="2022-08-15T06:56:02.121" v="1"/>
        <pc:sldMkLst>
          <pc:docMk/>
          <pc:sldMk cId="3544021044" sldId="629"/>
        </pc:sldMkLst>
        <pc:spChg chg="mod">
          <ac:chgData name="Gia Fuentebella" userId="3fe93125-4457-4170-b3b9-73ae6d714731" providerId="ADAL" clId="{1BB24B33-5A40-4631-AF69-2BCFC31B251F}" dt="2022-08-15T06:56:02.121" v="1"/>
          <ac:spMkLst>
            <pc:docMk/>
            <pc:sldMk cId="3544021044" sldId="629"/>
            <ac:spMk id="7" creationId="{CD165E52-92B3-40D4-949D-279EB90F3F9E}"/>
          </ac:spMkLst>
        </pc:spChg>
      </pc:sldChg>
      <pc:sldChg chg="addSp modSp mod">
        <pc:chgData name="Gia Fuentebella" userId="3fe93125-4457-4170-b3b9-73ae6d714731" providerId="ADAL" clId="{1BB24B33-5A40-4631-AF69-2BCFC31B251F}" dt="2022-08-15T07:35:45.872" v="421" actId="27636"/>
        <pc:sldMkLst>
          <pc:docMk/>
          <pc:sldMk cId="3932759545" sldId="633"/>
        </pc:sldMkLst>
        <pc:spChg chg="add mod">
          <ac:chgData name="Gia Fuentebella" userId="3fe93125-4457-4170-b3b9-73ae6d714731" providerId="ADAL" clId="{1BB24B33-5A40-4631-AF69-2BCFC31B251F}" dt="2022-08-15T07:35:45.872" v="421" actId="27636"/>
          <ac:spMkLst>
            <pc:docMk/>
            <pc:sldMk cId="3932759545" sldId="633"/>
            <ac:spMk id="2" creationId="{8A44186E-F398-3423-46BB-1D798A9C709E}"/>
          </ac:spMkLst>
        </pc:spChg>
        <pc:spChg chg="mod">
          <ac:chgData name="Gia Fuentebella" userId="3fe93125-4457-4170-b3b9-73ae6d714731" providerId="ADAL" clId="{1BB24B33-5A40-4631-AF69-2BCFC31B251F}" dt="2022-08-15T06:56:02.121" v="1"/>
          <ac:spMkLst>
            <pc:docMk/>
            <pc:sldMk cId="3932759545" sldId="633"/>
            <ac:spMk id="6" creationId="{CD165E52-92B3-40D4-949D-279EB90F3F9E}"/>
          </ac:spMkLst>
        </pc:spChg>
      </pc:sldChg>
      <pc:sldChg chg="modSp mod">
        <pc:chgData name="Gia Fuentebella" userId="3fe93125-4457-4170-b3b9-73ae6d714731" providerId="ADAL" clId="{1BB24B33-5A40-4631-AF69-2BCFC31B251F}" dt="2022-08-15T06:59:07.296" v="17" actId="20577"/>
        <pc:sldMkLst>
          <pc:docMk/>
          <pc:sldMk cId="3011269625" sldId="667"/>
        </pc:sldMkLst>
        <pc:spChg chg="mod">
          <ac:chgData name="Gia Fuentebella" userId="3fe93125-4457-4170-b3b9-73ae6d714731" providerId="ADAL" clId="{1BB24B33-5A40-4631-AF69-2BCFC31B251F}" dt="2022-08-15T06:56:02.121" v="1"/>
          <ac:spMkLst>
            <pc:docMk/>
            <pc:sldMk cId="3011269625" sldId="667"/>
            <ac:spMk id="6" creationId="{CD165E52-92B3-40D4-949D-279EB90F3F9E}"/>
          </ac:spMkLst>
        </pc:spChg>
        <pc:spChg chg="mod">
          <ac:chgData name="Gia Fuentebella" userId="3fe93125-4457-4170-b3b9-73ae6d714731" providerId="ADAL" clId="{1BB24B33-5A40-4631-AF69-2BCFC31B251F}" dt="2022-08-15T06:59:07.296" v="17" actId="20577"/>
          <ac:spMkLst>
            <pc:docMk/>
            <pc:sldMk cId="3011269625" sldId="667"/>
            <ac:spMk id="10" creationId="{042D9E7B-D1BB-4A59-8D12-11E6C2FA55AC}"/>
          </ac:spMkLst>
        </pc:spChg>
      </pc:sldChg>
      <pc:sldChg chg="modSp">
        <pc:chgData name="Gia Fuentebella" userId="3fe93125-4457-4170-b3b9-73ae6d714731" providerId="ADAL" clId="{1BB24B33-5A40-4631-AF69-2BCFC31B251F}" dt="2022-08-15T06:59:27.972" v="21" actId="20577"/>
        <pc:sldMkLst>
          <pc:docMk/>
          <pc:sldMk cId="2392722234" sldId="668"/>
        </pc:sldMkLst>
        <pc:spChg chg="mod">
          <ac:chgData name="Gia Fuentebella" userId="3fe93125-4457-4170-b3b9-73ae6d714731" providerId="ADAL" clId="{1BB24B33-5A40-4631-AF69-2BCFC31B251F}" dt="2022-08-15T06:56:02.121" v="1"/>
          <ac:spMkLst>
            <pc:docMk/>
            <pc:sldMk cId="2392722234" sldId="668"/>
            <ac:spMk id="7" creationId="{CD165E52-92B3-40D4-949D-279EB90F3F9E}"/>
          </ac:spMkLst>
        </pc:spChg>
        <pc:graphicFrameChg chg="mod">
          <ac:chgData name="Gia Fuentebella" userId="3fe93125-4457-4170-b3b9-73ae6d714731" providerId="ADAL" clId="{1BB24B33-5A40-4631-AF69-2BCFC31B251F}" dt="2022-08-15T06:59:27.972" v="21" actId="20577"/>
          <ac:graphicFrameMkLst>
            <pc:docMk/>
            <pc:sldMk cId="2392722234" sldId="668"/>
            <ac:graphicFrameMk id="8" creationId="{00000000-0000-0000-0000-000000000000}"/>
          </ac:graphicFrameMkLst>
        </pc:graphicFrameChg>
      </pc:sldChg>
      <pc:sldChg chg="modSp">
        <pc:chgData name="Gia Fuentebella" userId="3fe93125-4457-4170-b3b9-73ae6d714731" providerId="ADAL" clId="{1BB24B33-5A40-4631-AF69-2BCFC31B251F}" dt="2022-08-15T06:59:44.329" v="24" actId="20577"/>
        <pc:sldMkLst>
          <pc:docMk/>
          <pc:sldMk cId="138377641" sldId="669"/>
        </pc:sldMkLst>
        <pc:spChg chg="mod">
          <ac:chgData name="Gia Fuentebella" userId="3fe93125-4457-4170-b3b9-73ae6d714731" providerId="ADAL" clId="{1BB24B33-5A40-4631-AF69-2BCFC31B251F}" dt="2022-08-15T06:56:02.121" v="1"/>
          <ac:spMkLst>
            <pc:docMk/>
            <pc:sldMk cId="138377641" sldId="669"/>
            <ac:spMk id="7" creationId="{CD165E52-92B3-40D4-949D-279EB90F3F9E}"/>
          </ac:spMkLst>
        </pc:spChg>
        <pc:graphicFrameChg chg="mod">
          <ac:chgData name="Gia Fuentebella" userId="3fe93125-4457-4170-b3b9-73ae6d714731" providerId="ADAL" clId="{1BB24B33-5A40-4631-AF69-2BCFC31B251F}" dt="2022-08-15T06:59:44.329" v="24" actId="20577"/>
          <ac:graphicFrameMkLst>
            <pc:docMk/>
            <pc:sldMk cId="138377641" sldId="669"/>
            <ac:graphicFrameMk id="8" creationId="{00000000-0000-0000-0000-000000000000}"/>
          </ac:graphicFrameMkLst>
        </pc:graphicFrameChg>
      </pc:sldChg>
      <pc:sldChg chg="addSp delSp modSp mod">
        <pc:chgData name="Gia Fuentebella" userId="3fe93125-4457-4170-b3b9-73ae6d714731" providerId="ADAL" clId="{1BB24B33-5A40-4631-AF69-2BCFC31B251F}" dt="2022-08-15T07:02:07.181" v="40" actId="1076"/>
        <pc:sldMkLst>
          <pc:docMk/>
          <pc:sldMk cId="3768689662" sldId="670"/>
        </pc:sldMkLst>
        <pc:spChg chg="mod">
          <ac:chgData name="Gia Fuentebella" userId="3fe93125-4457-4170-b3b9-73ae6d714731" providerId="ADAL" clId="{1BB24B33-5A40-4631-AF69-2BCFC31B251F}" dt="2022-08-15T06:56:02.121" v="1"/>
          <ac:spMkLst>
            <pc:docMk/>
            <pc:sldMk cId="3768689662" sldId="670"/>
            <ac:spMk id="6" creationId="{CD165E52-92B3-40D4-949D-279EB90F3F9E}"/>
          </ac:spMkLst>
        </pc:spChg>
        <pc:spChg chg="mod">
          <ac:chgData name="Gia Fuentebella" userId="3fe93125-4457-4170-b3b9-73ae6d714731" providerId="ADAL" clId="{1BB24B33-5A40-4631-AF69-2BCFC31B251F}" dt="2022-08-15T06:59:57.393" v="30" actId="20577"/>
          <ac:spMkLst>
            <pc:docMk/>
            <pc:sldMk cId="3768689662" sldId="670"/>
            <ac:spMk id="10" creationId="{042D9E7B-D1BB-4A59-8D12-11E6C2FA55AC}"/>
          </ac:spMkLst>
        </pc:spChg>
        <pc:picChg chg="del">
          <ac:chgData name="Gia Fuentebella" userId="3fe93125-4457-4170-b3b9-73ae6d714731" providerId="ADAL" clId="{1BB24B33-5A40-4631-AF69-2BCFC31B251F}" dt="2022-08-15T06:59:59.508" v="31" actId="478"/>
          <ac:picMkLst>
            <pc:docMk/>
            <pc:sldMk cId="3768689662" sldId="670"/>
            <ac:picMk id="3" creationId="{00000000-0000-0000-0000-000000000000}"/>
          </ac:picMkLst>
        </pc:picChg>
        <pc:picChg chg="add del mod">
          <ac:chgData name="Gia Fuentebella" userId="3fe93125-4457-4170-b3b9-73ae6d714731" providerId="ADAL" clId="{1BB24B33-5A40-4631-AF69-2BCFC31B251F}" dt="2022-08-15T07:01:18.523" v="35" actId="478"/>
          <ac:picMkLst>
            <pc:docMk/>
            <pc:sldMk cId="3768689662" sldId="670"/>
            <ac:picMk id="7" creationId="{B4759B58-8B95-A6C9-D8F8-4D3C52923F21}"/>
          </ac:picMkLst>
        </pc:picChg>
        <pc:picChg chg="add mod">
          <ac:chgData name="Gia Fuentebella" userId="3fe93125-4457-4170-b3b9-73ae6d714731" providerId="ADAL" clId="{1BB24B33-5A40-4631-AF69-2BCFC31B251F}" dt="2022-08-15T07:02:07.181" v="40" actId="1076"/>
          <ac:picMkLst>
            <pc:docMk/>
            <pc:sldMk cId="3768689662" sldId="670"/>
            <ac:picMk id="9" creationId="{B1747601-B941-EE55-A1F2-4061EE91A22B}"/>
          </ac:picMkLst>
        </pc:picChg>
      </pc:sldChg>
      <pc:sldChg chg="modSp">
        <pc:chgData name="Gia Fuentebella" userId="3fe93125-4457-4170-b3b9-73ae6d714731" providerId="ADAL" clId="{1BB24B33-5A40-4631-AF69-2BCFC31B251F}" dt="2022-08-15T07:03:52.643" v="69" actId="20577"/>
        <pc:sldMkLst>
          <pc:docMk/>
          <pc:sldMk cId="1128539830" sldId="671"/>
        </pc:sldMkLst>
        <pc:spChg chg="mod">
          <ac:chgData name="Gia Fuentebella" userId="3fe93125-4457-4170-b3b9-73ae6d714731" providerId="ADAL" clId="{1BB24B33-5A40-4631-AF69-2BCFC31B251F}" dt="2022-08-15T06:56:02.121" v="1"/>
          <ac:spMkLst>
            <pc:docMk/>
            <pc:sldMk cId="1128539830" sldId="671"/>
            <ac:spMk id="7" creationId="{CD165E52-92B3-40D4-949D-279EB90F3F9E}"/>
          </ac:spMkLst>
        </pc:spChg>
        <pc:graphicFrameChg chg="mod">
          <ac:chgData name="Gia Fuentebella" userId="3fe93125-4457-4170-b3b9-73ae6d714731" providerId="ADAL" clId="{1BB24B33-5A40-4631-AF69-2BCFC31B251F}" dt="2022-08-15T07:03:52.643" v="69" actId="20577"/>
          <ac:graphicFrameMkLst>
            <pc:docMk/>
            <pc:sldMk cId="1128539830" sldId="671"/>
            <ac:graphicFrameMk id="6" creationId="{00000000-0000-0000-0000-000000000000}"/>
          </ac:graphicFrameMkLst>
        </pc:graphicFrameChg>
      </pc:sldChg>
      <pc:sldChg chg="modSp mod">
        <pc:chgData name="Gia Fuentebella" userId="3fe93125-4457-4170-b3b9-73ae6d714731" providerId="ADAL" clId="{1BB24B33-5A40-4631-AF69-2BCFC31B251F}" dt="2022-08-15T07:09:31.391" v="307" actId="20577"/>
        <pc:sldMkLst>
          <pc:docMk/>
          <pc:sldMk cId="2330670796" sldId="672"/>
        </pc:sldMkLst>
        <pc:spChg chg="mod">
          <ac:chgData name="Gia Fuentebella" userId="3fe93125-4457-4170-b3b9-73ae6d714731" providerId="ADAL" clId="{1BB24B33-5A40-4631-AF69-2BCFC31B251F}" dt="2022-08-15T06:56:02.121" v="1"/>
          <ac:spMkLst>
            <pc:docMk/>
            <pc:sldMk cId="2330670796" sldId="672"/>
            <ac:spMk id="7" creationId="{CD165E52-92B3-40D4-949D-279EB90F3F9E}"/>
          </ac:spMkLst>
        </pc:spChg>
        <pc:spChg chg="mod">
          <ac:chgData name="Gia Fuentebella" userId="3fe93125-4457-4170-b3b9-73ae6d714731" providerId="ADAL" clId="{1BB24B33-5A40-4631-AF69-2BCFC31B251F}" dt="2022-08-15T07:05:49.911" v="79" actId="20577"/>
          <ac:spMkLst>
            <pc:docMk/>
            <pc:sldMk cId="2330670796" sldId="672"/>
            <ac:spMk id="21" creationId="{042D9E7B-D1BB-4A59-8D12-11E6C2FA55AC}"/>
          </ac:spMkLst>
        </pc:spChg>
        <pc:graphicFrameChg chg="mod modGraphic">
          <ac:chgData name="Gia Fuentebella" userId="3fe93125-4457-4170-b3b9-73ae6d714731" providerId="ADAL" clId="{1BB24B33-5A40-4631-AF69-2BCFC31B251F}" dt="2022-08-15T07:09:31.391" v="307" actId="20577"/>
          <ac:graphicFrameMkLst>
            <pc:docMk/>
            <pc:sldMk cId="2330670796" sldId="672"/>
            <ac:graphicFrameMk id="2" creationId="{00000000-0000-0000-0000-000000000000}"/>
          </ac:graphicFrameMkLst>
        </pc:graphicFrameChg>
      </pc:sldChg>
      <pc:sldChg chg="modSp mod">
        <pc:chgData name="Gia Fuentebella" userId="3fe93125-4457-4170-b3b9-73ae6d714731" providerId="ADAL" clId="{1BB24B33-5A40-4631-AF69-2BCFC31B251F}" dt="2022-08-15T07:05:17.758" v="76" actId="1076"/>
        <pc:sldMkLst>
          <pc:docMk/>
          <pc:sldMk cId="2241785548" sldId="673"/>
        </pc:sldMkLst>
        <pc:spChg chg="mod">
          <ac:chgData name="Gia Fuentebella" userId="3fe93125-4457-4170-b3b9-73ae6d714731" providerId="ADAL" clId="{1BB24B33-5A40-4631-AF69-2BCFC31B251F}" dt="2022-08-15T06:56:02.121" v="1"/>
          <ac:spMkLst>
            <pc:docMk/>
            <pc:sldMk cId="2241785548" sldId="673"/>
            <ac:spMk id="7" creationId="{CD165E52-92B3-40D4-949D-279EB90F3F9E}"/>
          </ac:spMkLst>
        </pc:spChg>
        <pc:spChg chg="mod">
          <ac:chgData name="Gia Fuentebella" userId="3fe93125-4457-4170-b3b9-73ae6d714731" providerId="ADAL" clId="{1BB24B33-5A40-4631-AF69-2BCFC31B251F}" dt="2022-08-15T07:05:12.907" v="75" actId="20577"/>
          <ac:spMkLst>
            <pc:docMk/>
            <pc:sldMk cId="2241785548" sldId="673"/>
            <ac:spMk id="21" creationId="{042D9E7B-D1BB-4A59-8D12-11E6C2FA55AC}"/>
          </ac:spMkLst>
        </pc:spChg>
        <pc:graphicFrameChg chg="mod modGraphic">
          <ac:chgData name="Gia Fuentebella" userId="3fe93125-4457-4170-b3b9-73ae6d714731" providerId="ADAL" clId="{1BB24B33-5A40-4631-AF69-2BCFC31B251F}" dt="2022-08-15T07:05:17.758" v="76" actId="1076"/>
          <ac:graphicFrameMkLst>
            <pc:docMk/>
            <pc:sldMk cId="2241785548" sldId="673"/>
            <ac:graphicFrameMk id="2" creationId="{00000000-0000-0000-0000-000000000000}"/>
          </ac:graphicFrameMkLst>
        </pc:graphicFrameChg>
      </pc:sldChg>
      <pc:sldChg chg="modSp mod">
        <pc:chgData name="Gia Fuentebella" userId="3fe93125-4457-4170-b3b9-73ae6d714731" providerId="ADAL" clId="{1BB24B33-5A40-4631-AF69-2BCFC31B251F}" dt="2022-08-15T07:09:21.487" v="306" actId="20577"/>
        <pc:sldMkLst>
          <pc:docMk/>
          <pc:sldMk cId="1879996242" sldId="674"/>
        </pc:sldMkLst>
        <pc:spChg chg="mod">
          <ac:chgData name="Gia Fuentebella" userId="3fe93125-4457-4170-b3b9-73ae6d714731" providerId="ADAL" clId="{1BB24B33-5A40-4631-AF69-2BCFC31B251F}" dt="2022-08-15T06:56:02.121" v="1"/>
          <ac:spMkLst>
            <pc:docMk/>
            <pc:sldMk cId="1879996242" sldId="674"/>
            <ac:spMk id="7" creationId="{CD165E52-92B3-40D4-949D-279EB90F3F9E}"/>
          </ac:spMkLst>
        </pc:spChg>
        <pc:spChg chg="mod">
          <ac:chgData name="Gia Fuentebella" userId="3fe93125-4457-4170-b3b9-73ae6d714731" providerId="ADAL" clId="{1BB24B33-5A40-4631-AF69-2BCFC31B251F}" dt="2022-08-15T07:06:22.696" v="85" actId="20577"/>
          <ac:spMkLst>
            <pc:docMk/>
            <pc:sldMk cId="1879996242" sldId="674"/>
            <ac:spMk id="21" creationId="{042D9E7B-D1BB-4A59-8D12-11E6C2FA55AC}"/>
          </ac:spMkLst>
        </pc:spChg>
        <pc:graphicFrameChg chg="mod modGraphic">
          <ac:chgData name="Gia Fuentebella" userId="3fe93125-4457-4170-b3b9-73ae6d714731" providerId="ADAL" clId="{1BB24B33-5A40-4631-AF69-2BCFC31B251F}" dt="2022-08-15T07:09:21.487" v="306" actId="20577"/>
          <ac:graphicFrameMkLst>
            <pc:docMk/>
            <pc:sldMk cId="1879996242" sldId="674"/>
            <ac:graphicFrameMk id="2" creationId="{00000000-0000-0000-0000-000000000000}"/>
          </ac:graphicFrameMkLst>
        </pc:graphicFrameChg>
      </pc:sldChg>
      <pc:sldChg chg="modSp mod">
        <pc:chgData name="Gia Fuentebella" userId="3fe93125-4457-4170-b3b9-73ae6d714731" providerId="ADAL" clId="{1BB24B33-5A40-4631-AF69-2BCFC31B251F}" dt="2022-08-15T07:06:06.622" v="82" actId="1076"/>
        <pc:sldMkLst>
          <pc:docMk/>
          <pc:sldMk cId="2091871653" sldId="675"/>
        </pc:sldMkLst>
        <pc:spChg chg="mod">
          <ac:chgData name="Gia Fuentebella" userId="3fe93125-4457-4170-b3b9-73ae6d714731" providerId="ADAL" clId="{1BB24B33-5A40-4631-AF69-2BCFC31B251F}" dt="2022-08-15T06:56:02.121" v="1"/>
          <ac:spMkLst>
            <pc:docMk/>
            <pc:sldMk cId="2091871653" sldId="675"/>
            <ac:spMk id="7" creationId="{CD165E52-92B3-40D4-949D-279EB90F3F9E}"/>
          </ac:spMkLst>
        </pc:spChg>
        <pc:spChg chg="mod">
          <ac:chgData name="Gia Fuentebella" userId="3fe93125-4457-4170-b3b9-73ae6d714731" providerId="ADAL" clId="{1BB24B33-5A40-4631-AF69-2BCFC31B251F}" dt="2022-08-15T07:06:01.041" v="81" actId="20577"/>
          <ac:spMkLst>
            <pc:docMk/>
            <pc:sldMk cId="2091871653" sldId="675"/>
            <ac:spMk id="21" creationId="{042D9E7B-D1BB-4A59-8D12-11E6C2FA55AC}"/>
          </ac:spMkLst>
        </pc:spChg>
        <pc:graphicFrameChg chg="mod">
          <ac:chgData name="Gia Fuentebella" userId="3fe93125-4457-4170-b3b9-73ae6d714731" providerId="ADAL" clId="{1BB24B33-5A40-4631-AF69-2BCFC31B251F}" dt="2022-08-15T07:06:06.622" v="82" actId="1076"/>
          <ac:graphicFrameMkLst>
            <pc:docMk/>
            <pc:sldMk cId="2091871653" sldId="675"/>
            <ac:graphicFrameMk id="2" creationId="{00000000-0000-0000-0000-000000000000}"/>
          </ac:graphicFrameMkLst>
        </pc:graphicFrameChg>
      </pc:sldChg>
      <pc:sldChg chg="modSp mod">
        <pc:chgData name="Gia Fuentebella" userId="3fe93125-4457-4170-b3b9-73ae6d714731" providerId="ADAL" clId="{1BB24B33-5A40-4631-AF69-2BCFC31B251F}" dt="2022-08-15T07:06:17.010" v="84" actId="1076"/>
        <pc:sldMkLst>
          <pc:docMk/>
          <pc:sldMk cId="1276263203" sldId="676"/>
        </pc:sldMkLst>
        <pc:spChg chg="mod">
          <ac:chgData name="Gia Fuentebella" userId="3fe93125-4457-4170-b3b9-73ae6d714731" providerId="ADAL" clId="{1BB24B33-5A40-4631-AF69-2BCFC31B251F}" dt="2022-08-15T06:56:02.121" v="1"/>
          <ac:spMkLst>
            <pc:docMk/>
            <pc:sldMk cId="1276263203" sldId="676"/>
            <ac:spMk id="7" creationId="{CD165E52-92B3-40D4-949D-279EB90F3F9E}"/>
          </ac:spMkLst>
        </pc:spChg>
        <pc:spChg chg="mod">
          <ac:chgData name="Gia Fuentebella" userId="3fe93125-4457-4170-b3b9-73ae6d714731" providerId="ADAL" clId="{1BB24B33-5A40-4631-AF69-2BCFC31B251F}" dt="2022-08-15T07:06:11.689" v="83" actId="20577"/>
          <ac:spMkLst>
            <pc:docMk/>
            <pc:sldMk cId="1276263203" sldId="676"/>
            <ac:spMk id="21" creationId="{042D9E7B-D1BB-4A59-8D12-11E6C2FA55AC}"/>
          </ac:spMkLst>
        </pc:spChg>
        <pc:graphicFrameChg chg="mod">
          <ac:chgData name="Gia Fuentebella" userId="3fe93125-4457-4170-b3b9-73ae6d714731" providerId="ADAL" clId="{1BB24B33-5A40-4631-AF69-2BCFC31B251F}" dt="2022-08-15T07:06:17.010" v="84" actId="1076"/>
          <ac:graphicFrameMkLst>
            <pc:docMk/>
            <pc:sldMk cId="1276263203" sldId="676"/>
            <ac:graphicFrameMk id="2" creationId="{00000000-0000-0000-0000-000000000000}"/>
          </ac:graphicFrameMkLst>
        </pc:graphicFrameChg>
      </pc:sldChg>
      <pc:sldChg chg="modSp mod">
        <pc:chgData name="Gia Fuentebella" userId="3fe93125-4457-4170-b3b9-73ae6d714731" providerId="ADAL" clId="{1BB24B33-5A40-4631-AF69-2BCFC31B251F}" dt="2022-08-15T07:09:16.030" v="304" actId="20577"/>
        <pc:sldMkLst>
          <pc:docMk/>
          <pc:sldMk cId="2252623835" sldId="677"/>
        </pc:sldMkLst>
        <pc:spChg chg="mod">
          <ac:chgData name="Gia Fuentebella" userId="3fe93125-4457-4170-b3b9-73ae6d714731" providerId="ADAL" clId="{1BB24B33-5A40-4631-AF69-2BCFC31B251F}" dt="2022-08-15T06:56:02.121" v="1"/>
          <ac:spMkLst>
            <pc:docMk/>
            <pc:sldMk cId="2252623835" sldId="677"/>
            <ac:spMk id="7" creationId="{CD165E52-92B3-40D4-949D-279EB90F3F9E}"/>
          </ac:spMkLst>
        </pc:spChg>
        <pc:spChg chg="mod">
          <ac:chgData name="Gia Fuentebella" userId="3fe93125-4457-4170-b3b9-73ae6d714731" providerId="ADAL" clId="{1BB24B33-5A40-4631-AF69-2BCFC31B251F}" dt="2022-08-15T07:06:34.145" v="87" actId="20577"/>
          <ac:spMkLst>
            <pc:docMk/>
            <pc:sldMk cId="2252623835" sldId="677"/>
            <ac:spMk id="21" creationId="{042D9E7B-D1BB-4A59-8D12-11E6C2FA55AC}"/>
          </ac:spMkLst>
        </pc:spChg>
        <pc:graphicFrameChg chg="mod modGraphic">
          <ac:chgData name="Gia Fuentebella" userId="3fe93125-4457-4170-b3b9-73ae6d714731" providerId="ADAL" clId="{1BB24B33-5A40-4631-AF69-2BCFC31B251F}" dt="2022-08-15T07:09:16.030" v="304" actId="20577"/>
          <ac:graphicFrameMkLst>
            <pc:docMk/>
            <pc:sldMk cId="2252623835" sldId="677"/>
            <ac:graphicFrameMk id="2" creationId="{00000000-0000-0000-0000-000000000000}"/>
          </ac:graphicFrameMkLst>
        </pc:graphicFrameChg>
      </pc:sldChg>
      <pc:sldChg chg="modSp mod">
        <pc:chgData name="Gia Fuentebella" userId="3fe93125-4457-4170-b3b9-73ae6d714731" providerId="ADAL" clId="{1BB24B33-5A40-4631-AF69-2BCFC31B251F}" dt="2022-08-15T07:09:09.524" v="301" actId="20577"/>
        <pc:sldMkLst>
          <pc:docMk/>
          <pc:sldMk cId="2364568218" sldId="678"/>
        </pc:sldMkLst>
        <pc:spChg chg="mod">
          <ac:chgData name="Gia Fuentebella" userId="3fe93125-4457-4170-b3b9-73ae6d714731" providerId="ADAL" clId="{1BB24B33-5A40-4631-AF69-2BCFC31B251F}" dt="2022-08-15T06:56:02.121" v="1"/>
          <ac:spMkLst>
            <pc:docMk/>
            <pc:sldMk cId="2364568218" sldId="678"/>
            <ac:spMk id="7" creationId="{CD165E52-92B3-40D4-949D-279EB90F3F9E}"/>
          </ac:spMkLst>
        </pc:spChg>
        <pc:spChg chg="mod">
          <ac:chgData name="Gia Fuentebella" userId="3fe93125-4457-4170-b3b9-73ae6d714731" providerId="ADAL" clId="{1BB24B33-5A40-4631-AF69-2BCFC31B251F}" dt="2022-08-15T07:06:42.683" v="112" actId="20577"/>
          <ac:spMkLst>
            <pc:docMk/>
            <pc:sldMk cId="2364568218" sldId="678"/>
            <ac:spMk id="21" creationId="{042D9E7B-D1BB-4A59-8D12-11E6C2FA55AC}"/>
          </ac:spMkLst>
        </pc:spChg>
        <pc:graphicFrameChg chg="mod modGraphic">
          <ac:chgData name="Gia Fuentebella" userId="3fe93125-4457-4170-b3b9-73ae6d714731" providerId="ADAL" clId="{1BB24B33-5A40-4631-AF69-2BCFC31B251F}" dt="2022-08-15T07:09:09.524" v="301" actId="20577"/>
          <ac:graphicFrameMkLst>
            <pc:docMk/>
            <pc:sldMk cId="2364568218" sldId="678"/>
            <ac:graphicFrameMk id="2" creationId="{00000000-0000-0000-0000-000000000000}"/>
          </ac:graphicFrameMkLst>
        </pc:graphicFrameChg>
      </pc:sldChg>
      <pc:sldChg chg="modSp mod">
        <pc:chgData name="Gia Fuentebella" userId="3fe93125-4457-4170-b3b9-73ae6d714731" providerId="ADAL" clId="{1BB24B33-5A40-4631-AF69-2BCFC31B251F}" dt="2022-08-15T07:09:05.614" v="300" actId="20577"/>
        <pc:sldMkLst>
          <pc:docMk/>
          <pc:sldMk cId="3097280427" sldId="679"/>
        </pc:sldMkLst>
        <pc:spChg chg="mod">
          <ac:chgData name="Gia Fuentebella" userId="3fe93125-4457-4170-b3b9-73ae6d714731" providerId="ADAL" clId="{1BB24B33-5A40-4631-AF69-2BCFC31B251F}" dt="2022-08-15T06:56:02.121" v="1"/>
          <ac:spMkLst>
            <pc:docMk/>
            <pc:sldMk cId="3097280427" sldId="679"/>
            <ac:spMk id="7" creationId="{CD165E52-92B3-40D4-949D-279EB90F3F9E}"/>
          </ac:spMkLst>
        </pc:spChg>
        <pc:spChg chg="mod">
          <ac:chgData name="Gia Fuentebella" userId="3fe93125-4457-4170-b3b9-73ae6d714731" providerId="ADAL" clId="{1BB24B33-5A40-4631-AF69-2BCFC31B251F}" dt="2022-08-15T07:06:56.769" v="145" actId="20577"/>
          <ac:spMkLst>
            <pc:docMk/>
            <pc:sldMk cId="3097280427" sldId="679"/>
            <ac:spMk id="21" creationId="{042D9E7B-D1BB-4A59-8D12-11E6C2FA55AC}"/>
          </ac:spMkLst>
        </pc:spChg>
        <pc:graphicFrameChg chg="mod modGraphic">
          <ac:chgData name="Gia Fuentebella" userId="3fe93125-4457-4170-b3b9-73ae6d714731" providerId="ADAL" clId="{1BB24B33-5A40-4631-AF69-2BCFC31B251F}" dt="2022-08-15T07:09:05.614" v="300" actId="20577"/>
          <ac:graphicFrameMkLst>
            <pc:docMk/>
            <pc:sldMk cId="3097280427" sldId="679"/>
            <ac:graphicFrameMk id="2" creationId="{00000000-0000-0000-0000-000000000000}"/>
          </ac:graphicFrameMkLst>
        </pc:graphicFrameChg>
      </pc:sldChg>
      <pc:sldChg chg="modSp mod">
        <pc:chgData name="Gia Fuentebella" userId="3fe93125-4457-4170-b3b9-73ae6d714731" providerId="ADAL" clId="{1BB24B33-5A40-4631-AF69-2BCFC31B251F}" dt="2022-08-15T07:08:55.326" v="298" actId="20577"/>
        <pc:sldMkLst>
          <pc:docMk/>
          <pc:sldMk cId="4141305249" sldId="680"/>
        </pc:sldMkLst>
        <pc:spChg chg="mod">
          <ac:chgData name="Gia Fuentebella" userId="3fe93125-4457-4170-b3b9-73ae6d714731" providerId="ADAL" clId="{1BB24B33-5A40-4631-AF69-2BCFC31B251F}" dt="2022-08-15T06:56:02.121" v="1"/>
          <ac:spMkLst>
            <pc:docMk/>
            <pc:sldMk cId="4141305249" sldId="680"/>
            <ac:spMk id="7" creationId="{CD165E52-92B3-40D4-949D-279EB90F3F9E}"/>
          </ac:spMkLst>
        </pc:spChg>
        <pc:spChg chg="mod">
          <ac:chgData name="Gia Fuentebella" userId="3fe93125-4457-4170-b3b9-73ae6d714731" providerId="ADAL" clId="{1BB24B33-5A40-4631-AF69-2BCFC31B251F}" dt="2022-08-15T07:07:15.228" v="184" actId="20577"/>
          <ac:spMkLst>
            <pc:docMk/>
            <pc:sldMk cId="4141305249" sldId="680"/>
            <ac:spMk id="21" creationId="{042D9E7B-D1BB-4A59-8D12-11E6C2FA55AC}"/>
          </ac:spMkLst>
        </pc:spChg>
        <pc:graphicFrameChg chg="mod modGraphic">
          <ac:chgData name="Gia Fuentebella" userId="3fe93125-4457-4170-b3b9-73ae6d714731" providerId="ADAL" clId="{1BB24B33-5A40-4631-AF69-2BCFC31B251F}" dt="2022-08-15T07:08:55.326" v="298" actId="20577"/>
          <ac:graphicFrameMkLst>
            <pc:docMk/>
            <pc:sldMk cId="4141305249" sldId="680"/>
            <ac:graphicFrameMk id="2" creationId="{00000000-0000-0000-0000-000000000000}"/>
          </ac:graphicFrameMkLst>
        </pc:graphicFrameChg>
      </pc:sldChg>
      <pc:sldChg chg="modSp mod">
        <pc:chgData name="Gia Fuentebella" userId="3fe93125-4457-4170-b3b9-73ae6d714731" providerId="ADAL" clId="{1BB24B33-5A40-4631-AF69-2BCFC31B251F}" dt="2022-08-15T07:08:45.588" v="296" actId="20577"/>
        <pc:sldMkLst>
          <pc:docMk/>
          <pc:sldMk cId="3752258126" sldId="681"/>
        </pc:sldMkLst>
        <pc:spChg chg="mod">
          <ac:chgData name="Gia Fuentebella" userId="3fe93125-4457-4170-b3b9-73ae6d714731" providerId="ADAL" clId="{1BB24B33-5A40-4631-AF69-2BCFC31B251F}" dt="2022-08-15T06:56:02.121" v="1"/>
          <ac:spMkLst>
            <pc:docMk/>
            <pc:sldMk cId="3752258126" sldId="681"/>
            <ac:spMk id="7" creationId="{CD165E52-92B3-40D4-949D-279EB90F3F9E}"/>
          </ac:spMkLst>
        </pc:spChg>
        <pc:spChg chg="mod">
          <ac:chgData name="Gia Fuentebella" userId="3fe93125-4457-4170-b3b9-73ae6d714731" providerId="ADAL" clId="{1BB24B33-5A40-4631-AF69-2BCFC31B251F}" dt="2022-08-15T07:07:33.406" v="216" actId="20577"/>
          <ac:spMkLst>
            <pc:docMk/>
            <pc:sldMk cId="3752258126" sldId="681"/>
            <ac:spMk id="21" creationId="{042D9E7B-D1BB-4A59-8D12-11E6C2FA55AC}"/>
          </ac:spMkLst>
        </pc:spChg>
        <pc:graphicFrameChg chg="mod modGraphic">
          <ac:chgData name="Gia Fuentebella" userId="3fe93125-4457-4170-b3b9-73ae6d714731" providerId="ADAL" clId="{1BB24B33-5A40-4631-AF69-2BCFC31B251F}" dt="2022-08-15T07:08:45.588" v="296" actId="20577"/>
          <ac:graphicFrameMkLst>
            <pc:docMk/>
            <pc:sldMk cId="3752258126" sldId="681"/>
            <ac:graphicFrameMk id="2" creationId="{00000000-0000-0000-0000-000000000000}"/>
          </ac:graphicFrameMkLst>
        </pc:graphicFrameChg>
      </pc:sldChg>
      <pc:sldChg chg="modSp mod">
        <pc:chgData name="Gia Fuentebella" userId="3fe93125-4457-4170-b3b9-73ae6d714731" providerId="ADAL" clId="{1BB24B33-5A40-4631-AF69-2BCFC31B251F}" dt="2022-08-15T07:08:41.941" v="295" actId="20577"/>
        <pc:sldMkLst>
          <pc:docMk/>
          <pc:sldMk cId="3296909605" sldId="682"/>
        </pc:sldMkLst>
        <pc:spChg chg="mod">
          <ac:chgData name="Gia Fuentebella" userId="3fe93125-4457-4170-b3b9-73ae6d714731" providerId="ADAL" clId="{1BB24B33-5A40-4631-AF69-2BCFC31B251F}" dt="2022-08-15T06:56:02.121" v="1"/>
          <ac:spMkLst>
            <pc:docMk/>
            <pc:sldMk cId="3296909605" sldId="682"/>
            <ac:spMk id="7" creationId="{CD165E52-92B3-40D4-949D-279EB90F3F9E}"/>
          </ac:spMkLst>
        </pc:spChg>
        <pc:spChg chg="mod">
          <ac:chgData name="Gia Fuentebella" userId="3fe93125-4457-4170-b3b9-73ae6d714731" providerId="ADAL" clId="{1BB24B33-5A40-4631-AF69-2BCFC31B251F}" dt="2022-08-15T07:07:47.224" v="248" actId="20577"/>
          <ac:spMkLst>
            <pc:docMk/>
            <pc:sldMk cId="3296909605" sldId="682"/>
            <ac:spMk id="21" creationId="{042D9E7B-D1BB-4A59-8D12-11E6C2FA55AC}"/>
          </ac:spMkLst>
        </pc:spChg>
        <pc:graphicFrameChg chg="mod modGraphic">
          <ac:chgData name="Gia Fuentebella" userId="3fe93125-4457-4170-b3b9-73ae6d714731" providerId="ADAL" clId="{1BB24B33-5A40-4631-AF69-2BCFC31B251F}" dt="2022-08-15T07:08:41.941" v="295" actId="20577"/>
          <ac:graphicFrameMkLst>
            <pc:docMk/>
            <pc:sldMk cId="3296909605" sldId="682"/>
            <ac:graphicFrameMk id="2" creationId="{00000000-0000-0000-0000-000000000000}"/>
          </ac:graphicFrameMkLst>
        </pc:graphicFrameChg>
      </pc:sldChg>
      <pc:sldChg chg="modSp mod">
        <pc:chgData name="Gia Fuentebella" userId="3fe93125-4457-4170-b3b9-73ae6d714731" providerId="ADAL" clId="{1BB24B33-5A40-4631-AF69-2BCFC31B251F}" dt="2022-08-15T07:08:39.554" v="294" actId="20577"/>
        <pc:sldMkLst>
          <pc:docMk/>
          <pc:sldMk cId="2625246337" sldId="683"/>
        </pc:sldMkLst>
        <pc:spChg chg="mod">
          <ac:chgData name="Gia Fuentebella" userId="3fe93125-4457-4170-b3b9-73ae6d714731" providerId="ADAL" clId="{1BB24B33-5A40-4631-AF69-2BCFC31B251F}" dt="2022-08-15T06:56:02.121" v="1"/>
          <ac:spMkLst>
            <pc:docMk/>
            <pc:sldMk cId="2625246337" sldId="683"/>
            <ac:spMk id="7" creationId="{CD165E52-92B3-40D4-949D-279EB90F3F9E}"/>
          </ac:spMkLst>
        </pc:spChg>
        <pc:spChg chg="mod">
          <ac:chgData name="Gia Fuentebella" userId="3fe93125-4457-4170-b3b9-73ae6d714731" providerId="ADAL" clId="{1BB24B33-5A40-4631-AF69-2BCFC31B251F}" dt="2022-08-15T07:07:57.695" v="279" actId="20577"/>
          <ac:spMkLst>
            <pc:docMk/>
            <pc:sldMk cId="2625246337" sldId="683"/>
            <ac:spMk id="21" creationId="{042D9E7B-D1BB-4A59-8D12-11E6C2FA55AC}"/>
          </ac:spMkLst>
        </pc:spChg>
        <pc:graphicFrameChg chg="mod modGraphic">
          <ac:chgData name="Gia Fuentebella" userId="3fe93125-4457-4170-b3b9-73ae6d714731" providerId="ADAL" clId="{1BB24B33-5A40-4631-AF69-2BCFC31B251F}" dt="2022-08-15T07:08:39.554" v="294" actId="20577"/>
          <ac:graphicFrameMkLst>
            <pc:docMk/>
            <pc:sldMk cId="2625246337" sldId="683"/>
            <ac:graphicFrameMk id="2" creationId="{00000000-0000-0000-0000-000000000000}"/>
          </ac:graphicFrameMkLst>
        </pc:graphicFrameChg>
      </pc:sldChg>
      <pc:sldChg chg="modSp mod">
        <pc:chgData name="Gia Fuentebella" userId="3fe93125-4457-4170-b3b9-73ae6d714731" providerId="ADAL" clId="{1BB24B33-5A40-4631-AF69-2BCFC31B251F}" dt="2022-08-15T07:08:35.060" v="293" actId="20577"/>
        <pc:sldMkLst>
          <pc:docMk/>
          <pc:sldMk cId="4199962924" sldId="684"/>
        </pc:sldMkLst>
        <pc:spChg chg="mod">
          <ac:chgData name="Gia Fuentebella" userId="3fe93125-4457-4170-b3b9-73ae6d714731" providerId="ADAL" clId="{1BB24B33-5A40-4631-AF69-2BCFC31B251F}" dt="2022-08-15T06:56:02.121" v="1"/>
          <ac:spMkLst>
            <pc:docMk/>
            <pc:sldMk cId="4199962924" sldId="684"/>
            <ac:spMk id="7" creationId="{CD165E52-92B3-40D4-949D-279EB90F3F9E}"/>
          </ac:spMkLst>
        </pc:spChg>
        <pc:spChg chg="mod">
          <ac:chgData name="Gia Fuentebella" userId="3fe93125-4457-4170-b3b9-73ae6d714731" providerId="ADAL" clId="{1BB24B33-5A40-4631-AF69-2BCFC31B251F}" dt="2022-08-15T07:08:15.058" v="285" actId="20577"/>
          <ac:spMkLst>
            <pc:docMk/>
            <pc:sldMk cId="4199962924" sldId="684"/>
            <ac:spMk id="21" creationId="{042D9E7B-D1BB-4A59-8D12-11E6C2FA55AC}"/>
          </ac:spMkLst>
        </pc:spChg>
        <pc:graphicFrameChg chg="mod modGraphic">
          <ac:chgData name="Gia Fuentebella" userId="3fe93125-4457-4170-b3b9-73ae6d714731" providerId="ADAL" clId="{1BB24B33-5A40-4631-AF69-2BCFC31B251F}" dt="2022-08-15T07:08:35.060" v="293" actId="20577"/>
          <ac:graphicFrameMkLst>
            <pc:docMk/>
            <pc:sldMk cId="4199962924" sldId="684"/>
            <ac:graphicFrameMk id="2" creationId="{00000000-0000-0000-0000-000000000000}"/>
          </ac:graphicFrameMkLst>
        </pc:graphicFrameChg>
      </pc:sldChg>
      <pc:sldChg chg="modSp mod">
        <pc:chgData name="Gia Fuentebella" userId="3fe93125-4457-4170-b3b9-73ae6d714731" providerId="ADAL" clId="{1BB24B33-5A40-4631-AF69-2BCFC31B251F}" dt="2022-08-15T07:08:30.759" v="291" actId="20577"/>
        <pc:sldMkLst>
          <pc:docMk/>
          <pc:sldMk cId="1242011414" sldId="685"/>
        </pc:sldMkLst>
        <pc:spChg chg="mod">
          <ac:chgData name="Gia Fuentebella" userId="3fe93125-4457-4170-b3b9-73ae6d714731" providerId="ADAL" clId="{1BB24B33-5A40-4631-AF69-2BCFC31B251F}" dt="2022-08-15T06:56:02.121" v="1"/>
          <ac:spMkLst>
            <pc:docMk/>
            <pc:sldMk cId="1242011414" sldId="685"/>
            <ac:spMk id="7" creationId="{CD165E52-92B3-40D4-949D-279EB90F3F9E}"/>
          </ac:spMkLst>
        </pc:spChg>
        <pc:spChg chg="mod">
          <ac:chgData name="Gia Fuentebella" userId="3fe93125-4457-4170-b3b9-73ae6d714731" providerId="ADAL" clId="{1BB24B33-5A40-4631-AF69-2BCFC31B251F}" dt="2022-08-15T07:08:23.667" v="287" actId="20577"/>
          <ac:spMkLst>
            <pc:docMk/>
            <pc:sldMk cId="1242011414" sldId="685"/>
            <ac:spMk id="21" creationId="{042D9E7B-D1BB-4A59-8D12-11E6C2FA55AC}"/>
          </ac:spMkLst>
        </pc:spChg>
        <pc:graphicFrameChg chg="mod modGraphic">
          <ac:chgData name="Gia Fuentebella" userId="3fe93125-4457-4170-b3b9-73ae6d714731" providerId="ADAL" clId="{1BB24B33-5A40-4631-AF69-2BCFC31B251F}" dt="2022-08-15T07:08:30.759" v="291" actId="20577"/>
          <ac:graphicFrameMkLst>
            <pc:docMk/>
            <pc:sldMk cId="1242011414" sldId="685"/>
            <ac:graphicFrameMk id="2" creationId="{00000000-0000-0000-0000-000000000000}"/>
          </ac:graphicFrameMkLst>
        </pc:graphicFrameChg>
      </pc:sldChg>
      <pc:sldChg chg="addSp delSp modSp mod">
        <pc:chgData name="Gia Fuentebella" userId="3fe93125-4457-4170-b3b9-73ae6d714731" providerId="ADAL" clId="{1BB24B33-5A40-4631-AF69-2BCFC31B251F}" dt="2022-08-15T07:15:42.931" v="322" actId="1076"/>
        <pc:sldMkLst>
          <pc:docMk/>
          <pc:sldMk cId="2103789708" sldId="686"/>
        </pc:sldMkLst>
        <pc:spChg chg="mod">
          <ac:chgData name="Gia Fuentebella" userId="3fe93125-4457-4170-b3b9-73ae6d714731" providerId="ADAL" clId="{1BB24B33-5A40-4631-AF69-2BCFC31B251F}" dt="2022-08-15T06:56:02.121" v="1"/>
          <ac:spMkLst>
            <pc:docMk/>
            <pc:sldMk cId="2103789708" sldId="686"/>
            <ac:spMk id="6" creationId="{CD165E52-92B3-40D4-949D-279EB90F3F9E}"/>
          </ac:spMkLst>
        </pc:spChg>
        <pc:spChg chg="mod">
          <ac:chgData name="Gia Fuentebella" userId="3fe93125-4457-4170-b3b9-73ae6d714731" providerId="ADAL" clId="{1BB24B33-5A40-4631-AF69-2BCFC31B251F}" dt="2022-08-15T07:13:06.235" v="317" actId="14100"/>
          <ac:spMkLst>
            <pc:docMk/>
            <pc:sldMk cId="2103789708" sldId="686"/>
            <ac:spMk id="21" creationId="{042D9E7B-D1BB-4A59-8D12-11E6C2FA55AC}"/>
          </ac:spMkLst>
        </pc:spChg>
        <pc:picChg chg="del">
          <ac:chgData name="Gia Fuentebella" userId="3fe93125-4457-4170-b3b9-73ae6d714731" providerId="ADAL" clId="{1BB24B33-5A40-4631-AF69-2BCFC31B251F}" dt="2022-08-15T07:10:13.464" v="308" actId="478"/>
          <ac:picMkLst>
            <pc:docMk/>
            <pc:sldMk cId="2103789708" sldId="686"/>
            <ac:picMk id="2" creationId="{00000000-0000-0000-0000-000000000000}"/>
          </ac:picMkLst>
        </pc:picChg>
        <pc:picChg chg="add mod">
          <ac:chgData name="Gia Fuentebella" userId="3fe93125-4457-4170-b3b9-73ae6d714731" providerId="ADAL" clId="{1BB24B33-5A40-4631-AF69-2BCFC31B251F}" dt="2022-08-15T07:15:42.931" v="322" actId="1076"/>
          <ac:picMkLst>
            <pc:docMk/>
            <pc:sldMk cId="2103789708" sldId="686"/>
            <ac:picMk id="5" creationId="{4BCEB7CF-3E04-8619-AB66-B15A50B37B88}"/>
          </ac:picMkLst>
        </pc:picChg>
      </pc:sldChg>
      <pc:sldChg chg="modSp mod">
        <pc:chgData name="Gia Fuentebella" userId="3fe93125-4457-4170-b3b9-73ae6d714731" providerId="ADAL" clId="{1BB24B33-5A40-4631-AF69-2BCFC31B251F}" dt="2022-08-15T07:12:54.863" v="315" actId="20577"/>
        <pc:sldMkLst>
          <pc:docMk/>
          <pc:sldMk cId="2234499234" sldId="687"/>
        </pc:sldMkLst>
        <pc:spChg chg="mod">
          <ac:chgData name="Gia Fuentebella" userId="3fe93125-4457-4170-b3b9-73ae6d714731" providerId="ADAL" clId="{1BB24B33-5A40-4631-AF69-2BCFC31B251F}" dt="2022-08-15T06:56:02.121" v="1"/>
          <ac:spMkLst>
            <pc:docMk/>
            <pc:sldMk cId="2234499234" sldId="687"/>
            <ac:spMk id="6" creationId="{CD165E52-92B3-40D4-949D-279EB90F3F9E}"/>
          </ac:spMkLst>
        </pc:spChg>
        <pc:spChg chg="mod">
          <ac:chgData name="Gia Fuentebella" userId="3fe93125-4457-4170-b3b9-73ae6d714731" providerId="ADAL" clId="{1BB24B33-5A40-4631-AF69-2BCFC31B251F}" dt="2022-08-15T07:12:54.863" v="315" actId="20577"/>
          <ac:spMkLst>
            <pc:docMk/>
            <pc:sldMk cId="2234499234" sldId="687"/>
            <ac:spMk id="21" creationId="{042D9E7B-D1BB-4A59-8D12-11E6C2FA55AC}"/>
          </ac:spMkLst>
        </pc:spChg>
      </pc:sldChg>
      <pc:sldChg chg="modSp">
        <pc:chgData name="Gia Fuentebella" userId="3fe93125-4457-4170-b3b9-73ae6d714731" providerId="ADAL" clId="{1BB24B33-5A40-4631-AF69-2BCFC31B251F}" dt="2022-08-15T06:56:02.121" v="1"/>
        <pc:sldMkLst>
          <pc:docMk/>
          <pc:sldMk cId="1795736134" sldId="688"/>
        </pc:sldMkLst>
        <pc:spChg chg="mod">
          <ac:chgData name="Gia Fuentebella" userId="3fe93125-4457-4170-b3b9-73ae6d714731" providerId="ADAL" clId="{1BB24B33-5A40-4631-AF69-2BCFC31B251F}" dt="2022-08-15T06:56:02.121" v="1"/>
          <ac:spMkLst>
            <pc:docMk/>
            <pc:sldMk cId="1795736134" sldId="688"/>
            <ac:spMk id="6" creationId="{CD165E52-92B3-40D4-949D-279EB90F3F9E}"/>
          </ac:spMkLst>
        </pc:spChg>
      </pc:sldChg>
      <pc:sldChg chg="addSp delSp modSp mod">
        <pc:chgData name="Gia Fuentebella" userId="3fe93125-4457-4170-b3b9-73ae6d714731" providerId="ADAL" clId="{1BB24B33-5A40-4631-AF69-2BCFC31B251F}" dt="2022-08-15T07:17:50.928" v="333" actId="1076"/>
        <pc:sldMkLst>
          <pc:docMk/>
          <pc:sldMk cId="569957517" sldId="689"/>
        </pc:sldMkLst>
        <pc:spChg chg="mod">
          <ac:chgData name="Gia Fuentebella" userId="3fe93125-4457-4170-b3b9-73ae6d714731" providerId="ADAL" clId="{1BB24B33-5A40-4631-AF69-2BCFC31B251F}" dt="2022-08-15T06:56:02.121" v="1"/>
          <ac:spMkLst>
            <pc:docMk/>
            <pc:sldMk cId="569957517" sldId="689"/>
            <ac:spMk id="6" creationId="{CD165E52-92B3-40D4-949D-279EB90F3F9E}"/>
          </ac:spMkLst>
        </pc:spChg>
        <pc:spChg chg="mod">
          <ac:chgData name="Gia Fuentebella" userId="3fe93125-4457-4170-b3b9-73ae6d714731" providerId="ADAL" clId="{1BB24B33-5A40-4631-AF69-2BCFC31B251F}" dt="2022-08-15T07:17:07.562" v="326" actId="1076"/>
          <ac:spMkLst>
            <pc:docMk/>
            <pc:sldMk cId="569957517" sldId="689"/>
            <ac:spMk id="21" creationId="{042D9E7B-D1BB-4A59-8D12-11E6C2FA55AC}"/>
          </ac:spMkLst>
        </pc:spChg>
        <pc:picChg chg="del">
          <ac:chgData name="Gia Fuentebella" userId="3fe93125-4457-4170-b3b9-73ae6d714731" providerId="ADAL" clId="{1BB24B33-5A40-4631-AF69-2BCFC31B251F}" dt="2022-08-15T07:16:10.744" v="323" actId="478"/>
          <ac:picMkLst>
            <pc:docMk/>
            <pc:sldMk cId="569957517" sldId="689"/>
            <ac:picMk id="2" creationId="{00000000-0000-0000-0000-000000000000}"/>
          </ac:picMkLst>
        </pc:picChg>
        <pc:picChg chg="add mod">
          <ac:chgData name="Gia Fuentebella" userId="3fe93125-4457-4170-b3b9-73ae6d714731" providerId="ADAL" clId="{1BB24B33-5A40-4631-AF69-2BCFC31B251F}" dt="2022-08-15T07:17:50.928" v="333" actId="1076"/>
          <ac:picMkLst>
            <pc:docMk/>
            <pc:sldMk cId="569957517" sldId="689"/>
            <ac:picMk id="5" creationId="{9B14EE81-D2BC-479E-15F1-508B6B6F0084}"/>
          </ac:picMkLst>
        </pc:picChg>
      </pc:sldChg>
      <pc:sldChg chg="modSp">
        <pc:chgData name="Gia Fuentebella" userId="3fe93125-4457-4170-b3b9-73ae6d714731" providerId="ADAL" clId="{1BB24B33-5A40-4631-AF69-2BCFC31B251F}" dt="2022-08-15T06:56:02.121" v="1"/>
        <pc:sldMkLst>
          <pc:docMk/>
          <pc:sldMk cId="1069023098" sldId="690"/>
        </pc:sldMkLst>
        <pc:spChg chg="mod">
          <ac:chgData name="Gia Fuentebella" userId="3fe93125-4457-4170-b3b9-73ae6d714731" providerId="ADAL" clId="{1BB24B33-5A40-4631-AF69-2BCFC31B251F}" dt="2022-08-15T06:56:02.121" v="1"/>
          <ac:spMkLst>
            <pc:docMk/>
            <pc:sldMk cId="1069023098" sldId="690"/>
            <ac:spMk id="7" creationId="{CD165E52-92B3-40D4-949D-279EB90F3F9E}"/>
          </ac:spMkLst>
        </pc:spChg>
      </pc:sldChg>
      <pc:sldChg chg="modSp mod">
        <pc:chgData name="Gia Fuentebella" userId="3fe93125-4457-4170-b3b9-73ae6d714731" providerId="ADAL" clId="{1BB24B33-5A40-4631-AF69-2BCFC31B251F}" dt="2022-08-15T07:18:01.778" v="339" actId="20577"/>
        <pc:sldMkLst>
          <pc:docMk/>
          <pc:sldMk cId="4197633356" sldId="691"/>
        </pc:sldMkLst>
        <pc:spChg chg="mod">
          <ac:chgData name="Gia Fuentebella" userId="3fe93125-4457-4170-b3b9-73ae6d714731" providerId="ADAL" clId="{1BB24B33-5A40-4631-AF69-2BCFC31B251F}" dt="2022-08-15T06:56:02.121" v="1"/>
          <ac:spMkLst>
            <pc:docMk/>
            <pc:sldMk cId="4197633356" sldId="691"/>
            <ac:spMk id="6" creationId="{CD165E52-92B3-40D4-949D-279EB90F3F9E}"/>
          </ac:spMkLst>
        </pc:spChg>
        <pc:spChg chg="mod">
          <ac:chgData name="Gia Fuentebella" userId="3fe93125-4457-4170-b3b9-73ae6d714731" providerId="ADAL" clId="{1BB24B33-5A40-4631-AF69-2BCFC31B251F}" dt="2022-08-15T07:18:01.778" v="339" actId="20577"/>
          <ac:spMkLst>
            <pc:docMk/>
            <pc:sldMk cId="4197633356" sldId="691"/>
            <ac:spMk id="21" creationId="{042D9E7B-D1BB-4A59-8D12-11E6C2FA55AC}"/>
          </ac:spMkLst>
        </pc:spChg>
      </pc:sldChg>
      <pc:sldChg chg="modSp">
        <pc:chgData name="Gia Fuentebella" userId="3fe93125-4457-4170-b3b9-73ae6d714731" providerId="ADAL" clId="{1BB24B33-5A40-4631-AF69-2BCFC31B251F}" dt="2022-08-15T06:56:02.121" v="1"/>
        <pc:sldMkLst>
          <pc:docMk/>
          <pc:sldMk cId="3039568542" sldId="692"/>
        </pc:sldMkLst>
        <pc:spChg chg="mod">
          <ac:chgData name="Gia Fuentebella" userId="3fe93125-4457-4170-b3b9-73ae6d714731" providerId="ADAL" clId="{1BB24B33-5A40-4631-AF69-2BCFC31B251F}" dt="2022-08-15T06:56:02.121" v="1"/>
          <ac:spMkLst>
            <pc:docMk/>
            <pc:sldMk cId="3039568542" sldId="692"/>
            <ac:spMk id="7" creationId="{CD165E52-92B3-40D4-949D-279EB90F3F9E}"/>
          </ac:spMkLst>
        </pc:spChg>
      </pc:sldChg>
      <pc:sldChg chg="modSp">
        <pc:chgData name="Gia Fuentebella" userId="3fe93125-4457-4170-b3b9-73ae6d714731" providerId="ADAL" clId="{1BB24B33-5A40-4631-AF69-2BCFC31B251F}" dt="2022-08-15T06:56:02.121" v="1"/>
        <pc:sldMkLst>
          <pc:docMk/>
          <pc:sldMk cId="1367526437" sldId="693"/>
        </pc:sldMkLst>
        <pc:spChg chg="mod">
          <ac:chgData name="Gia Fuentebella" userId="3fe93125-4457-4170-b3b9-73ae6d714731" providerId="ADAL" clId="{1BB24B33-5A40-4631-AF69-2BCFC31B251F}" dt="2022-08-15T06:56:02.121" v="1"/>
          <ac:spMkLst>
            <pc:docMk/>
            <pc:sldMk cId="1367526437" sldId="693"/>
            <ac:spMk id="7" creationId="{CD165E52-92B3-40D4-949D-279EB90F3F9E}"/>
          </ac:spMkLst>
        </pc:spChg>
      </pc:sldChg>
      <pc:sldChg chg="modSp mod modCm">
        <pc:chgData name="Gia Fuentebella" userId="3fe93125-4457-4170-b3b9-73ae6d714731" providerId="ADAL" clId="{1BB24B33-5A40-4631-AF69-2BCFC31B251F}" dt="2022-08-15T07:26:06.136" v="376" actId="5900"/>
        <pc:sldMkLst>
          <pc:docMk/>
          <pc:sldMk cId="731997288" sldId="694"/>
        </pc:sldMkLst>
        <pc:spChg chg="mod">
          <ac:chgData name="Gia Fuentebella" userId="3fe93125-4457-4170-b3b9-73ae6d714731" providerId="ADAL" clId="{1BB24B33-5A40-4631-AF69-2BCFC31B251F}" dt="2022-08-15T06:56:02.121" v="1"/>
          <ac:spMkLst>
            <pc:docMk/>
            <pc:sldMk cId="731997288" sldId="694"/>
            <ac:spMk id="7" creationId="{CD165E52-92B3-40D4-949D-279EB90F3F9E}"/>
          </ac:spMkLst>
        </pc:spChg>
        <pc:spChg chg="mod">
          <ac:chgData name="Gia Fuentebella" userId="3fe93125-4457-4170-b3b9-73ae6d714731" providerId="ADAL" clId="{1BB24B33-5A40-4631-AF69-2BCFC31B251F}" dt="2022-08-15T07:26:04.111" v="375" actId="20577"/>
          <ac:spMkLst>
            <pc:docMk/>
            <pc:sldMk cId="731997288" sldId="694"/>
            <ac:spMk id="21" creationId="{042D9E7B-D1BB-4A59-8D12-11E6C2FA55AC}"/>
          </ac:spMkLst>
        </pc:spChg>
      </pc:sldChg>
      <pc:sldChg chg="modSp mod">
        <pc:chgData name="Gia Fuentebella" userId="3fe93125-4457-4170-b3b9-73ae6d714731" providerId="ADAL" clId="{1BB24B33-5A40-4631-AF69-2BCFC31B251F}" dt="2022-08-15T07:26:13.903" v="377"/>
        <pc:sldMkLst>
          <pc:docMk/>
          <pc:sldMk cId="2439648653" sldId="695"/>
        </pc:sldMkLst>
        <pc:spChg chg="mod">
          <ac:chgData name="Gia Fuentebella" userId="3fe93125-4457-4170-b3b9-73ae6d714731" providerId="ADAL" clId="{1BB24B33-5A40-4631-AF69-2BCFC31B251F}" dt="2022-08-15T06:56:02.121" v="1"/>
          <ac:spMkLst>
            <pc:docMk/>
            <pc:sldMk cId="2439648653" sldId="695"/>
            <ac:spMk id="7" creationId="{CD165E52-92B3-40D4-949D-279EB90F3F9E}"/>
          </ac:spMkLst>
        </pc:spChg>
        <pc:spChg chg="mod">
          <ac:chgData name="Gia Fuentebella" userId="3fe93125-4457-4170-b3b9-73ae6d714731" providerId="ADAL" clId="{1BB24B33-5A40-4631-AF69-2BCFC31B251F}" dt="2022-08-15T07:26:13.903" v="377"/>
          <ac:spMkLst>
            <pc:docMk/>
            <pc:sldMk cId="2439648653" sldId="695"/>
            <ac:spMk id="21" creationId="{042D9E7B-D1BB-4A59-8D12-11E6C2FA55AC}"/>
          </ac:spMkLst>
        </pc:spChg>
      </pc:sldChg>
      <pc:sldChg chg="modSp mod">
        <pc:chgData name="Gia Fuentebella" userId="3fe93125-4457-4170-b3b9-73ae6d714731" providerId="ADAL" clId="{1BB24B33-5A40-4631-AF69-2BCFC31B251F}" dt="2022-08-15T07:26:19.527" v="378"/>
        <pc:sldMkLst>
          <pc:docMk/>
          <pc:sldMk cId="1187440639" sldId="696"/>
        </pc:sldMkLst>
        <pc:spChg chg="mod">
          <ac:chgData name="Gia Fuentebella" userId="3fe93125-4457-4170-b3b9-73ae6d714731" providerId="ADAL" clId="{1BB24B33-5A40-4631-AF69-2BCFC31B251F}" dt="2022-08-15T06:56:02.121" v="1"/>
          <ac:spMkLst>
            <pc:docMk/>
            <pc:sldMk cId="1187440639" sldId="696"/>
            <ac:spMk id="7" creationId="{CD165E52-92B3-40D4-949D-279EB90F3F9E}"/>
          </ac:spMkLst>
        </pc:spChg>
        <pc:spChg chg="mod">
          <ac:chgData name="Gia Fuentebella" userId="3fe93125-4457-4170-b3b9-73ae6d714731" providerId="ADAL" clId="{1BB24B33-5A40-4631-AF69-2BCFC31B251F}" dt="2022-08-15T07:26:19.527" v="378"/>
          <ac:spMkLst>
            <pc:docMk/>
            <pc:sldMk cId="1187440639" sldId="696"/>
            <ac:spMk id="21" creationId="{042D9E7B-D1BB-4A59-8D12-11E6C2FA55AC}"/>
          </ac:spMkLst>
        </pc:spChg>
      </pc:sldChg>
      <pc:sldChg chg="modSp mod">
        <pc:chgData name="Gia Fuentebella" userId="3fe93125-4457-4170-b3b9-73ae6d714731" providerId="ADAL" clId="{1BB24B33-5A40-4631-AF69-2BCFC31B251F}" dt="2022-08-15T07:26:23.285" v="379"/>
        <pc:sldMkLst>
          <pc:docMk/>
          <pc:sldMk cId="3597013304" sldId="697"/>
        </pc:sldMkLst>
        <pc:spChg chg="mod">
          <ac:chgData name="Gia Fuentebella" userId="3fe93125-4457-4170-b3b9-73ae6d714731" providerId="ADAL" clId="{1BB24B33-5A40-4631-AF69-2BCFC31B251F}" dt="2022-08-15T06:56:02.121" v="1"/>
          <ac:spMkLst>
            <pc:docMk/>
            <pc:sldMk cId="3597013304" sldId="697"/>
            <ac:spMk id="7" creationId="{CD165E52-92B3-40D4-949D-279EB90F3F9E}"/>
          </ac:spMkLst>
        </pc:spChg>
        <pc:spChg chg="mod">
          <ac:chgData name="Gia Fuentebella" userId="3fe93125-4457-4170-b3b9-73ae6d714731" providerId="ADAL" clId="{1BB24B33-5A40-4631-AF69-2BCFC31B251F}" dt="2022-08-15T07:26:23.285" v="379"/>
          <ac:spMkLst>
            <pc:docMk/>
            <pc:sldMk cId="3597013304" sldId="697"/>
            <ac:spMk id="21" creationId="{042D9E7B-D1BB-4A59-8D12-11E6C2FA55AC}"/>
          </ac:spMkLst>
        </pc:spChg>
      </pc:sldChg>
      <pc:sldChg chg="modSp">
        <pc:chgData name="Gia Fuentebella" userId="3fe93125-4457-4170-b3b9-73ae6d714731" providerId="ADAL" clId="{1BB24B33-5A40-4631-AF69-2BCFC31B251F}" dt="2022-08-15T06:56:02.121" v="1"/>
        <pc:sldMkLst>
          <pc:docMk/>
          <pc:sldMk cId="2919164841" sldId="698"/>
        </pc:sldMkLst>
        <pc:spChg chg="mod">
          <ac:chgData name="Gia Fuentebella" userId="3fe93125-4457-4170-b3b9-73ae6d714731" providerId="ADAL" clId="{1BB24B33-5A40-4631-AF69-2BCFC31B251F}" dt="2022-08-15T06:56:02.121" v="1"/>
          <ac:spMkLst>
            <pc:docMk/>
            <pc:sldMk cId="2919164841" sldId="698"/>
            <ac:spMk id="6" creationId="{CD165E52-92B3-40D4-949D-279EB90F3F9E}"/>
          </ac:spMkLst>
        </pc:spChg>
      </pc:sldChg>
      <pc:sldChg chg="addSp delSp modSp mod">
        <pc:chgData name="Gia Fuentebella" userId="3fe93125-4457-4170-b3b9-73ae6d714731" providerId="ADAL" clId="{1BB24B33-5A40-4631-AF69-2BCFC31B251F}" dt="2022-08-15T07:30:08.548" v="397" actId="1076"/>
        <pc:sldMkLst>
          <pc:docMk/>
          <pc:sldMk cId="1652115179" sldId="699"/>
        </pc:sldMkLst>
        <pc:spChg chg="mod">
          <ac:chgData name="Gia Fuentebella" userId="3fe93125-4457-4170-b3b9-73ae6d714731" providerId="ADAL" clId="{1BB24B33-5A40-4631-AF69-2BCFC31B251F}" dt="2022-08-15T06:56:02.121" v="1"/>
          <ac:spMkLst>
            <pc:docMk/>
            <pc:sldMk cId="1652115179" sldId="699"/>
            <ac:spMk id="6" creationId="{CD165E52-92B3-40D4-949D-279EB90F3F9E}"/>
          </ac:spMkLst>
        </pc:spChg>
        <pc:picChg chg="del">
          <ac:chgData name="Gia Fuentebella" userId="3fe93125-4457-4170-b3b9-73ae6d714731" providerId="ADAL" clId="{1BB24B33-5A40-4631-AF69-2BCFC31B251F}" dt="2022-08-15T07:29:14.229" v="392" actId="478"/>
          <ac:picMkLst>
            <pc:docMk/>
            <pc:sldMk cId="1652115179" sldId="699"/>
            <ac:picMk id="2" creationId="{00000000-0000-0000-0000-000000000000}"/>
          </ac:picMkLst>
        </pc:picChg>
        <pc:picChg chg="add mod">
          <ac:chgData name="Gia Fuentebella" userId="3fe93125-4457-4170-b3b9-73ae6d714731" providerId="ADAL" clId="{1BB24B33-5A40-4631-AF69-2BCFC31B251F}" dt="2022-08-15T07:30:08.548" v="397" actId="1076"/>
          <ac:picMkLst>
            <pc:docMk/>
            <pc:sldMk cId="1652115179" sldId="699"/>
            <ac:picMk id="5" creationId="{6F817599-56BD-40AA-CCC3-8ABA1E03A1F2}"/>
          </ac:picMkLst>
        </pc:picChg>
      </pc:sldChg>
      <pc:sldChg chg="modSp">
        <pc:chgData name="Gia Fuentebella" userId="3fe93125-4457-4170-b3b9-73ae6d714731" providerId="ADAL" clId="{1BB24B33-5A40-4631-AF69-2BCFC31B251F}" dt="2022-08-15T06:56:02.121" v="1"/>
        <pc:sldMkLst>
          <pc:docMk/>
          <pc:sldMk cId="3574017027" sldId="700"/>
        </pc:sldMkLst>
        <pc:spChg chg="mod">
          <ac:chgData name="Gia Fuentebella" userId="3fe93125-4457-4170-b3b9-73ae6d714731" providerId="ADAL" clId="{1BB24B33-5A40-4631-AF69-2BCFC31B251F}" dt="2022-08-15T06:56:02.121" v="1"/>
          <ac:spMkLst>
            <pc:docMk/>
            <pc:sldMk cId="3574017027" sldId="700"/>
            <ac:spMk id="7" creationId="{CD165E52-92B3-40D4-949D-279EB90F3F9E}"/>
          </ac:spMkLst>
        </pc:spChg>
      </pc:sldChg>
      <pc:sldChg chg="modSp">
        <pc:chgData name="Gia Fuentebella" userId="3fe93125-4457-4170-b3b9-73ae6d714731" providerId="ADAL" clId="{1BB24B33-5A40-4631-AF69-2BCFC31B251F}" dt="2022-08-15T06:56:02.121" v="1"/>
        <pc:sldMkLst>
          <pc:docMk/>
          <pc:sldMk cId="3382658867" sldId="701"/>
        </pc:sldMkLst>
        <pc:spChg chg="mod">
          <ac:chgData name="Gia Fuentebella" userId="3fe93125-4457-4170-b3b9-73ae6d714731" providerId="ADAL" clId="{1BB24B33-5A40-4631-AF69-2BCFC31B251F}" dt="2022-08-15T06:56:02.121" v="1"/>
          <ac:spMkLst>
            <pc:docMk/>
            <pc:sldMk cId="3382658867" sldId="701"/>
            <ac:spMk id="7" creationId="{CD165E52-92B3-40D4-949D-279EB90F3F9E}"/>
          </ac:spMkLst>
        </pc:spChg>
      </pc:sldChg>
      <pc:sldChg chg="modSp mod">
        <pc:chgData name="Gia Fuentebella" userId="3fe93125-4457-4170-b3b9-73ae6d714731" providerId="ADAL" clId="{1BB24B33-5A40-4631-AF69-2BCFC31B251F}" dt="2022-08-15T07:35:20.070" v="413" actId="20577"/>
        <pc:sldMkLst>
          <pc:docMk/>
          <pc:sldMk cId="1244863110" sldId="702"/>
        </pc:sldMkLst>
        <pc:spChg chg="mod">
          <ac:chgData name="Gia Fuentebella" userId="3fe93125-4457-4170-b3b9-73ae6d714731" providerId="ADAL" clId="{1BB24B33-5A40-4631-AF69-2BCFC31B251F}" dt="2022-08-15T06:56:02.121" v="1"/>
          <ac:spMkLst>
            <pc:docMk/>
            <pc:sldMk cId="1244863110" sldId="702"/>
            <ac:spMk id="7" creationId="{CD165E52-92B3-40D4-949D-279EB90F3F9E}"/>
          </ac:spMkLst>
        </pc:spChg>
        <pc:graphicFrameChg chg="modGraphic">
          <ac:chgData name="Gia Fuentebella" userId="3fe93125-4457-4170-b3b9-73ae6d714731" providerId="ADAL" clId="{1BB24B33-5A40-4631-AF69-2BCFC31B251F}" dt="2022-08-15T07:35:20.070" v="413" actId="20577"/>
          <ac:graphicFrameMkLst>
            <pc:docMk/>
            <pc:sldMk cId="1244863110" sldId="702"/>
            <ac:graphicFrameMk id="2" creationId="{00000000-0000-0000-0000-000000000000}"/>
          </ac:graphicFrameMkLst>
        </pc:graphicFrameChg>
      </pc:sldChg>
      <pc:sldChg chg="modSp">
        <pc:chgData name="Gia Fuentebella" userId="3fe93125-4457-4170-b3b9-73ae6d714731" providerId="ADAL" clId="{1BB24B33-5A40-4631-AF69-2BCFC31B251F}" dt="2022-08-15T06:56:02.121" v="1"/>
        <pc:sldMkLst>
          <pc:docMk/>
          <pc:sldMk cId="3773924319" sldId="703"/>
        </pc:sldMkLst>
        <pc:spChg chg="mod">
          <ac:chgData name="Gia Fuentebella" userId="3fe93125-4457-4170-b3b9-73ae6d714731" providerId="ADAL" clId="{1BB24B33-5A40-4631-AF69-2BCFC31B251F}" dt="2022-08-15T06:56:02.121" v="1"/>
          <ac:spMkLst>
            <pc:docMk/>
            <pc:sldMk cId="3773924319" sldId="703"/>
            <ac:spMk id="6" creationId="{CD165E52-92B3-40D4-949D-279EB90F3F9E}"/>
          </ac:spMkLst>
        </pc:spChg>
      </pc:sldChg>
      <pc:sldChg chg="modSp">
        <pc:chgData name="Gia Fuentebella" userId="3fe93125-4457-4170-b3b9-73ae6d714731" providerId="ADAL" clId="{1BB24B33-5A40-4631-AF69-2BCFC31B251F}" dt="2022-08-15T06:56:02.121" v="1"/>
        <pc:sldMkLst>
          <pc:docMk/>
          <pc:sldMk cId="2538185217" sldId="704"/>
        </pc:sldMkLst>
        <pc:spChg chg="mod">
          <ac:chgData name="Gia Fuentebella" userId="3fe93125-4457-4170-b3b9-73ae6d714731" providerId="ADAL" clId="{1BB24B33-5A40-4631-AF69-2BCFC31B251F}" dt="2022-08-15T06:56:02.121" v="1"/>
          <ac:spMkLst>
            <pc:docMk/>
            <pc:sldMk cId="2538185217" sldId="704"/>
            <ac:spMk id="7" creationId="{CD165E52-92B3-40D4-949D-279EB90F3F9E}"/>
          </ac:spMkLst>
        </pc:spChg>
      </pc:sldChg>
      <pc:sldChg chg="modSp">
        <pc:chgData name="Gia Fuentebella" userId="3fe93125-4457-4170-b3b9-73ae6d714731" providerId="ADAL" clId="{1BB24B33-5A40-4631-AF69-2BCFC31B251F}" dt="2022-08-15T06:56:02.121" v="1"/>
        <pc:sldMkLst>
          <pc:docMk/>
          <pc:sldMk cId="3641190797" sldId="705"/>
        </pc:sldMkLst>
        <pc:spChg chg="mod">
          <ac:chgData name="Gia Fuentebella" userId="3fe93125-4457-4170-b3b9-73ae6d714731" providerId="ADAL" clId="{1BB24B33-5A40-4631-AF69-2BCFC31B251F}" dt="2022-08-15T06:56:02.121" v="1"/>
          <ac:spMkLst>
            <pc:docMk/>
            <pc:sldMk cId="3641190797" sldId="705"/>
            <ac:spMk id="6" creationId="{CD165E52-92B3-40D4-949D-279EB90F3F9E}"/>
          </ac:spMkLst>
        </pc:spChg>
      </pc:sldChg>
      <pc:sldChg chg="modSp mod">
        <pc:chgData name="Gia Fuentebella" userId="3fe93125-4457-4170-b3b9-73ae6d714731" providerId="ADAL" clId="{1BB24B33-5A40-4631-AF69-2BCFC31B251F}" dt="2022-08-15T07:37:26.027" v="524"/>
        <pc:sldMkLst>
          <pc:docMk/>
          <pc:sldMk cId="1384199599" sldId="706"/>
        </pc:sldMkLst>
        <pc:spChg chg="mod">
          <ac:chgData name="Gia Fuentebella" userId="3fe93125-4457-4170-b3b9-73ae6d714731" providerId="ADAL" clId="{1BB24B33-5A40-4631-AF69-2BCFC31B251F}" dt="2022-08-15T06:56:02.121" v="1"/>
          <ac:spMkLst>
            <pc:docMk/>
            <pc:sldMk cId="1384199599" sldId="706"/>
            <ac:spMk id="7" creationId="{CD165E52-92B3-40D4-949D-279EB90F3F9E}"/>
          </ac:spMkLst>
        </pc:spChg>
        <pc:spChg chg="mod">
          <ac:chgData name="Gia Fuentebella" userId="3fe93125-4457-4170-b3b9-73ae6d714731" providerId="ADAL" clId="{1BB24B33-5A40-4631-AF69-2BCFC31B251F}" dt="2022-08-15T07:37:26.027" v="524"/>
          <ac:spMkLst>
            <pc:docMk/>
            <pc:sldMk cId="1384199599" sldId="706"/>
            <ac:spMk id="21" creationId="{042D9E7B-D1BB-4A59-8D12-11E6C2FA55AC}"/>
          </ac:spMkLst>
        </pc:spChg>
      </pc:sldChg>
      <pc:sldChg chg="modSp mod">
        <pc:chgData name="Gia Fuentebella" userId="3fe93125-4457-4170-b3b9-73ae6d714731" providerId="ADAL" clId="{1BB24B33-5A40-4631-AF69-2BCFC31B251F}" dt="2022-08-15T07:37:18.903" v="523" actId="20577"/>
        <pc:sldMkLst>
          <pc:docMk/>
          <pc:sldMk cId="1534507949" sldId="707"/>
        </pc:sldMkLst>
        <pc:spChg chg="mod">
          <ac:chgData name="Gia Fuentebella" userId="3fe93125-4457-4170-b3b9-73ae6d714731" providerId="ADAL" clId="{1BB24B33-5A40-4631-AF69-2BCFC31B251F}" dt="2022-08-15T06:56:02.121" v="1"/>
          <ac:spMkLst>
            <pc:docMk/>
            <pc:sldMk cId="1534507949" sldId="707"/>
            <ac:spMk id="7" creationId="{CD165E52-92B3-40D4-949D-279EB90F3F9E}"/>
          </ac:spMkLst>
        </pc:spChg>
        <pc:spChg chg="mod">
          <ac:chgData name="Gia Fuentebella" userId="3fe93125-4457-4170-b3b9-73ae6d714731" providerId="ADAL" clId="{1BB24B33-5A40-4631-AF69-2BCFC31B251F}" dt="2022-08-15T07:37:18.903" v="523" actId="20577"/>
          <ac:spMkLst>
            <pc:docMk/>
            <pc:sldMk cId="1534507949" sldId="707"/>
            <ac:spMk id="21" creationId="{042D9E7B-D1BB-4A59-8D12-11E6C2FA55AC}"/>
          </ac:spMkLst>
        </pc:spChg>
      </pc:sldChg>
      <pc:sldChg chg="modSp mod">
        <pc:chgData name="Gia Fuentebella" userId="3fe93125-4457-4170-b3b9-73ae6d714731" providerId="ADAL" clId="{1BB24B33-5A40-4631-AF69-2BCFC31B251F}" dt="2022-08-15T07:37:29.527" v="525"/>
        <pc:sldMkLst>
          <pc:docMk/>
          <pc:sldMk cId="1401560263" sldId="708"/>
        </pc:sldMkLst>
        <pc:spChg chg="mod">
          <ac:chgData name="Gia Fuentebella" userId="3fe93125-4457-4170-b3b9-73ae6d714731" providerId="ADAL" clId="{1BB24B33-5A40-4631-AF69-2BCFC31B251F}" dt="2022-08-15T06:56:02.121" v="1"/>
          <ac:spMkLst>
            <pc:docMk/>
            <pc:sldMk cId="1401560263" sldId="708"/>
            <ac:spMk id="7" creationId="{CD165E52-92B3-40D4-949D-279EB90F3F9E}"/>
          </ac:spMkLst>
        </pc:spChg>
        <pc:spChg chg="mod">
          <ac:chgData name="Gia Fuentebella" userId="3fe93125-4457-4170-b3b9-73ae6d714731" providerId="ADAL" clId="{1BB24B33-5A40-4631-AF69-2BCFC31B251F}" dt="2022-08-15T07:37:29.527" v="525"/>
          <ac:spMkLst>
            <pc:docMk/>
            <pc:sldMk cId="1401560263" sldId="708"/>
            <ac:spMk id="21" creationId="{042D9E7B-D1BB-4A59-8D12-11E6C2FA55AC}"/>
          </ac:spMkLst>
        </pc:spChg>
      </pc:sldChg>
      <pc:sldChg chg="modSp">
        <pc:chgData name="Gia Fuentebella" userId="3fe93125-4457-4170-b3b9-73ae6d714731" providerId="ADAL" clId="{1BB24B33-5A40-4631-AF69-2BCFC31B251F}" dt="2022-08-15T06:56:02.121" v="1"/>
        <pc:sldMkLst>
          <pc:docMk/>
          <pc:sldMk cId="3357541020" sldId="709"/>
        </pc:sldMkLst>
        <pc:spChg chg="mod">
          <ac:chgData name="Gia Fuentebella" userId="3fe93125-4457-4170-b3b9-73ae6d714731" providerId="ADAL" clId="{1BB24B33-5A40-4631-AF69-2BCFC31B251F}" dt="2022-08-15T06:56:02.121" v="1"/>
          <ac:spMkLst>
            <pc:docMk/>
            <pc:sldMk cId="3357541020" sldId="709"/>
            <ac:spMk id="6" creationId="{CD165E52-92B3-40D4-949D-279EB90F3F9E}"/>
          </ac:spMkLst>
        </pc:spChg>
      </pc:sldChg>
      <pc:sldChg chg="modSp">
        <pc:chgData name="Gia Fuentebella" userId="3fe93125-4457-4170-b3b9-73ae6d714731" providerId="ADAL" clId="{1BB24B33-5A40-4631-AF69-2BCFC31B251F}" dt="2022-08-15T06:56:02.121" v="1"/>
        <pc:sldMkLst>
          <pc:docMk/>
          <pc:sldMk cId="107991141" sldId="710"/>
        </pc:sldMkLst>
        <pc:spChg chg="mod">
          <ac:chgData name="Gia Fuentebella" userId="3fe93125-4457-4170-b3b9-73ae6d714731" providerId="ADAL" clId="{1BB24B33-5A40-4631-AF69-2BCFC31B251F}" dt="2022-08-15T06:56:02.121" v="1"/>
          <ac:spMkLst>
            <pc:docMk/>
            <pc:sldMk cId="107991141" sldId="710"/>
            <ac:spMk id="7" creationId="{CD165E52-92B3-40D4-949D-279EB90F3F9E}"/>
          </ac:spMkLst>
        </pc:spChg>
      </pc:sldChg>
      <pc:sldChg chg="modSp">
        <pc:chgData name="Gia Fuentebella" userId="3fe93125-4457-4170-b3b9-73ae6d714731" providerId="ADAL" clId="{1BB24B33-5A40-4631-AF69-2BCFC31B251F}" dt="2022-08-15T06:56:02.121" v="1"/>
        <pc:sldMkLst>
          <pc:docMk/>
          <pc:sldMk cId="1235930681" sldId="711"/>
        </pc:sldMkLst>
        <pc:spChg chg="mod">
          <ac:chgData name="Gia Fuentebella" userId="3fe93125-4457-4170-b3b9-73ae6d714731" providerId="ADAL" clId="{1BB24B33-5A40-4631-AF69-2BCFC31B251F}" dt="2022-08-15T06:56:02.121" v="1"/>
          <ac:spMkLst>
            <pc:docMk/>
            <pc:sldMk cId="1235930681" sldId="711"/>
            <ac:spMk id="7" creationId="{CD165E52-92B3-40D4-949D-279EB90F3F9E}"/>
          </ac:spMkLst>
        </pc:spChg>
      </pc:sldChg>
      <pc:sldChg chg="addSp delSp modSp mod">
        <pc:chgData name="Gia Fuentebella" userId="3fe93125-4457-4170-b3b9-73ae6d714731" providerId="ADAL" clId="{1BB24B33-5A40-4631-AF69-2BCFC31B251F}" dt="2022-08-15T07:38:00.869" v="534" actId="20577"/>
        <pc:sldMkLst>
          <pc:docMk/>
          <pc:sldMk cId="158278854" sldId="713"/>
        </pc:sldMkLst>
        <pc:spChg chg="add del">
          <ac:chgData name="Gia Fuentebella" userId="3fe93125-4457-4170-b3b9-73ae6d714731" providerId="ADAL" clId="{1BB24B33-5A40-4631-AF69-2BCFC31B251F}" dt="2022-08-15T07:37:43.662" v="527" actId="22"/>
          <ac:spMkLst>
            <pc:docMk/>
            <pc:sldMk cId="158278854" sldId="713"/>
            <ac:spMk id="3" creationId="{52ED80EC-A920-EC53-458B-51F350FF3D62}"/>
          </ac:spMkLst>
        </pc:spChg>
        <pc:spChg chg="add mod">
          <ac:chgData name="Gia Fuentebella" userId="3fe93125-4457-4170-b3b9-73ae6d714731" providerId="ADAL" clId="{1BB24B33-5A40-4631-AF69-2BCFC31B251F}" dt="2022-08-15T07:38:00.869" v="534" actId="20577"/>
          <ac:spMkLst>
            <pc:docMk/>
            <pc:sldMk cId="158278854" sldId="713"/>
            <ac:spMk id="5" creationId="{D6119148-C14C-181F-1B39-816973949991}"/>
          </ac:spMkLst>
        </pc:spChg>
        <pc:spChg chg="mod">
          <ac:chgData name="Gia Fuentebella" userId="3fe93125-4457-4170-b3b9-73ae6d714731" providerId="ADAL" clId="{1BB24B33-5A40-4631-AF69-2BCFC31B251F}" dt="2022-08-15T06:56:02.121" v="1"/>
          <ac:spMkLst>
            <pc:docMk/>
            <pc:sldMk cId="158278854" sldId="713"/>
            <ac:spMk id="6" creationId="{CD165E52-92B3-40D4-949D-279EB90F3F9E}"/>
          </ac:spMkLst>
        </pc:spChg>
      </pc:sldChg>
      <pc:sldChg chg="addSp delSp modSp mod">
        <pc:chgData name="Gia Fuentebella" userId="3fe93125-4457-4170-b3b9-73ae6d714731" providerId="ADAL" clId="{1BB24B33-5A40-4631-AF69-2BCFC31B251F}" dt="2022-08-15T07:38:46.190" v="543" actId="14100"/>
        <pc:sldMkLst>
          <pc:docMk/>
          <pc:sldMk cId="766197680" sldId="714"/>
        </pc:sldMkLst>
        <pc:spChg chg="mod">
          <ac:chgData name="Gia Fuentebella" userId="3fe93125-4457-4170-b3b9-73ae6d714731" providerId="ADAL" clId="{1BB24B33-5A40-4631-AF69-2BCFC31B251F}" dt="2022-08-15T06:56:02.121" v="1"/>
          <ac:spMkLst>
            <pc:docMk/>
            <pc:sldMk cId="766197680" sldId="714"/>
            <ac:spMk id="6" creationId="{CD165E52-92B3-40D4-949D-279EB90F3F9E}"/>
          </ac:spMkLst>
        </pc:spChg>
        <pc:spChg chg="mod">
          <ac:chgData name="Gia Fuentebella" userId="3fe93125-4457-4170-b3b9-73ae6d714731" providerId="ADAL" clId="{1BB24B33-5A40-4631-AF69-2BCFC31B251F}" dt="2022-08-15T07:38:46.190" v="543" actId="14100"/>
          <ac:spMkLst>
            <pc:docMk/>
            <pc:sldMk cId="766197680" sldId="714"/>
            <ac:spMk id="21" creationId="{042D9E7B-D1BB-4A59-8D12-11E6C2FA55AC}"/>
          </ac:spMkLst>
        </pc:spChg>
        <pc:picChg chg="add mod">
          <ac:chgData name="Gia Fuentebella" userId="3fe93125-4457-4170-b3b9-73ae6d714731" providerId="ADAL" clId="{1BB24B33-5A40-4631-AF69-2BCFC31B251F}" dt="2022-08-15T07:38:43.303" v="542" actId="1076"/>
          <ac:picMkLst>
            <pc:docMk/>
            <pc:sldMk cId="766197680" sldId="714"/>
            <ac:picMk id="3" creationId="{7DAB4C60-8694-E96F-CDB2-41AB71E4905A}"/>
          </ac:picMkLst>
        </pc:picChg>
        <pc:picChg chg="del">
          <ac:chgData name="Gia Fuentebella" userId="3fe93125-4457-4170-b3b9-73ae6d714731" providerId="ADAL" clId="{1BB24B33-5A40-4631-AF69-2BCFC31B251F}" dt="2022-08-15T07:38:03.462" v="535" actId="478"/>
          <ac:picMkLst>
            <pc:docMk/>
            <pc:sldMk cId="766197680" sldId="714"/>
            <ac:picMk id="8" creationId="{00000000-0000-0000-0000-000000000000}"/>
          </ac:picMkLst>
        </pc:picChg>
      </pc:sldChg>
      <pc:sldChg chg="modSp">
        <pc:chgData name="Gia Fuentebella" userId="3fe93125-4457-4170-b3b9-73ae6d714731" providerId="ADAL" clId="{1BB24B33-5A40-4631-AF69-2BCFC31B251F}" dt="2022-08-15T06:56:02.121" v="1"/>
        <pc:sldMkLst>
          <pc:docMk/>
          <pc:sldMk cId="3078181252" sldId="715"/>
        </pc:sldMkLst>
        <pc:spChg chg="mod">
          <ac:chgData name="Gia Fuentebella" userId="3fe93125-4457-4170-b3b9-73ae6d714731" providerId="ADAL" clId="{1BB24B33-5A40-4631-AF69-2BCFC31B251F}" dt="2022-08-15T06:56:02.121" v="1"/>
          <ac:spMkLst>
            <pc:docMk/>
            <pc:sldMk cId="3078181252" sldId="715"/>
            <ac:spMk id="6" creationId="{CD165E52-92B3-40D4-949D-279EB90F3F9E}"/>
          </ac:spMkLst>
        </pc:spChg>
      </pc:sldChg>
      <pc:sldChg chg="addSp delSp modSp mod">
        <pc:chgData name="Gia Fuentebella" userId="3fe93125-4457-4170-b3b9-73ae6d714731" providerId="ADAL" clId="{1BB24B33-5A40-4631-AF69-2BCFC31B251F}" dt="2022-08-15T07:39:39.235" v="549" actId="1076"/>
        <pc:sldMkLst>
          <pc:docMk/>
          <pc:sldMk cId="3336154398" sldId="716"/>
        </pc:sldMkLst>
        <pc:spChg chg="mod">
          <ac:chgData name="Gia Fuentebella" userId="3fe93125-4457-4170-b3b9-73ae6d714731" providerId="ADAL" clId="{1BB24B33-5A40-4631-AF69-2BCFC31B251F}" dt="2022-08-15T06:56:02.121" v="1"/>
          <ac:spMkLst>
            <pc:docMk/>
            <pc:sldMk cId="3336154398" sldId="716"/>
            <ac:spMk id="6" creationId="{CD165E52-92B3-40D4-949D-279EB90F3F9E}"/>
          </ac:spMkLst>
        </pc:spChg>
        <pc:picChg chg="del">
          <ac:chgData name="Gia Fuentebella" userId="3fe93125-4457-4170-b3b9-73ae6d714731" providerId="ADAL" clId="{1BB24B33-5A40-4631-AF69-2BCFC31B251F}" dt="2022-08-15T07:38:58.366" v="544" actId="478"/>
          <ac:picMkLst>
            <pc:docMk/>
            <pc:sldMk cId="3336154398" sldId="716"/>
            <ac:picMk id="2" creationId="{00000000-0000-0000-0000-000000000000}"/>
          </ac:picMkLst>
        </pc:picChg>
        <pc:picChg chg="add mod">
          <ac:chgData name="Gia Fuentebella" userId="3fe93125-4457-4170-b3b9-73ae6d714731" providerId="ADAL" clId="{1BB24B33-5A40-4631-AF69-2BCFC31B251F}" dt="2022-08-15T07:39:39.235" v="549" actId="1076"/>
          <ac:picMkLst>
            <pc:docMk/>
            <pc:sldMk cId="3336154398" sldId="716"/>
            <ac:picMk id="5" creationId="{B6694D2A-8F31-5058-65EF-063F72E64E67}"/>
          </ac:picMkLst>
        </pc:picChg>
      </pc:sldChg>
      <pc:sldChg chg="modSp">
        <pc:chgData name="Gia Fuentebella" userId="3fe93125-4457-4170-b3b9-73ae6d714731" providerId="ADAL" clId="{1BB24B33-5A40-4631-AF69-2BCFC31B251F}" dt="2022-08-15T07:39:53.514" v="556" actId="20577"/>
        <pc:sldMkLst>
          <pc:docMk/>
          <pc:sldMk cId="4012500681" sldId="717"/>
        </pc:sldMkLst>
        <pc:spChg chg="mod">
          <ac:chgData name="Gia Fuentebella" userId="3fe93125-4457-4170-b3b9-73ae6d714731" providerId="ADAL" clId="{1BB24B33-5A40-4631-AF69-2BCFC31B251F}" dt="2022-08-15T06:56:02.121" v="1"/>
          <ac:spMkLst>
            <pc:docMk/>
            <pc:sldMk cId="4012500681" sldId="717"/>
            <ac:spMk id="7" creationId="{CD165E52-92B3-40D4-949D-279EB90F3F9E}"/>
          </ac:spMkLst>
        </pc:spChg>
        <pc:graphicFrameChg chg="mod">
          <ac:chgData name="Gia Fuentebella" userId="3fe93125-4457-4170-b3b9-73ae6d714731" providerId="ADAL" clId="{1BB24B33-5A40-4631-AF69-2BCFC31B251F}" dt="2022-08-15T07:39:53.514" v="556" actId="20577"/>
          <ac:graphicFrameMkLst>
            <pc:docMk/>
            <pc:sldMk cId="4012500681" sldId="717"/>
            <ac:graphicFrameMk id="6" creationId="{00000000-0000-0000-0000-000000000000}"/>
          </ac:graphicFrameMkLst>
        </pc:graphicFrameChg>
      </pc:sldChg>
      <pc:sldChg chg="modSp">
        <pc:chgData name="Gia Fuentebella" userId="3fe93125-4457-4170-b3b9-73ae6d714731" providerId="ADAL" clId="{1BB24B33-5A40-4631-AF69-2BCFC31B251F}" dt="2022-08-15T06:56:02.121" v="1"/>
        <pc:sldMkLst>
          <pc:docMk/>
          <pc:sldMk cId="4246196643" sldId="718"/>
        </pc:sldMkLst>
        <pc:spChg chg="mod">
          <ac:chgData name="Gia Fuentebella" userId="3fe93125-4457-4170-b3b9-73ae6d714731" providerId="ADAL" clId="{1BB24B33-5A40-4631-AF69-2BCFC31B251F}" dt="2022-08-15T06:56:02.121" v="1"/>
          <ac:spMkLst>
            <pc:docMk/>
            <pc:sldMk cId="4246196643" sldId="718"/>
            <ac:spMk id="7" creationId="{CD165E52-92B3-40D4-949D-279EB90F3F9E}"/>
          </ac:spMkLst>
        </pc:spChg>
      </pc:sldChg>
      <pc:sldChg chg="modSp">
        <pc:chgData name="Gia Fuentebella" userId="3fe93125-4457-4170-b3b9-73ae6d714731" providerId="ADAL" clId="{1BB24B33-5A40-4631-AF69-2BCFC31B251F}" dt="2022-08-15T06:56:02.121" v="1"/>
        <pc:sldMkLst>
          <pc:docMk/>
          <pc:sldMk cId="3741185638" sldId="719"/>
        </pc:sldMkLst>
        <pc:spChg chg="mod">
          <ac:chgData name="Gia Fuentebella" userId="3fe93125-4457-4170-b3b9-73ae6d714731" providerId="ADAL" clId="{1BB24B33-5A40-4631-AF69-2BCFC31B251F}" dt="2022-08-15T06:56:02.121" v="1"/>
          <ac:spMkLst>
            <pc:docMk/>
            <pc:sldMk cId="3741185638" sldId="719"/>
            <ac:spMk id="6" creationId="{CD165E52-92B3-40D4-949D-279EB90F3F9E}"/>
          </ac:spMkLst>
        </pc:spChg>
      </pc:sldChg>
      <pc:sldChg chg="modSp mod modShow">
        <pc:chgData name="Gia Fuentebella" userId="3fe93125-4457-4170-b3b9-73ae6d714731" providerId="ADAL" clId="{1BB24B33-5A40-4631-AF69-2BCFC31B251F}" dt="2022-08-15T07:43:47.268" v="578" actId="729"/>
        <pc:sldMkLst>
          <pc:docMk/>
          <pc:sldMk cId="530462981" sldId="720"/>
        </pc:sldMkLst>
        <pc:spChg chg="mod">
          <ac:chgData name="Gia Fuentebella" userId="3fe93125-4457-4170-b3b9-73ae6d714731" providerId="ADAL" clId="{1BB24B33-5A40-4631-AF69-2BCFC31B251F}" dt="2022-08-15T06:56:02.121" v="1"/>
          <ac:spMkLst>
            <pc:docMk/>
            <pc:sldMk cId="530462981" sldId="720"/>
            <ac:spMk id="6" creationId="{CD165E52-92B3-40D4-949D-279EB90F3F9E}"/>
          </ac:spMkLst>
        </pc:spChg>
      </pc:sldChg>
      <pc:sldChg chg="addSp delSp modSp mod modShow">
        <pc:chgData name="Gia Fuentebella" userId="3fe93125-4457-4170-b3b9-73ae6d714731" providerId="ADAL" clId="{1BB24B33-5A40-4631-AF69-2BCFC31B251F}" dt="2022-08-15T07:50:21.582" v="598" actId="1076"/>
        <pc:sldMkLst>
          <pc:docMk/>
          <pc:sldMk cId="1504332436" sldId="721"/>
        </pc:sldMkLst>
        <pc:spChg chg="mod">
          <ac:chgData name="Gia Fuentebella" userId="3fe93125-4457-4170-b3b9-73ae6d714731" providerId="ADAL" clId="{1BB24B33-5A40-4631-AF69-2BCFC31B251F}" dt="2022-08-15T06:56:02.121" v="1"/>
          <ac:spMkLst>
            <pc:docMk/>
            <pc:sldMk cId="1504332436" sldId="721"/>
            <ac:spMk id="6" creationId="{CD165E52-92B3-40D4-949D-279EB90F3F9E}"/>
          </ac:spMkLst>
        </pc:spChg>
        <pc:picChg chg="del">
          <ac:chgData name="Gia Fuentebella" userId="3fe93125-4457-4170-b3b9-73ae6d714731" providerId="ADAL" clId="{1BB24B33-5A40-4631-AF69-2BCFC31B251F}" dt="2022-08-15T07:45:26.689" v="579" actId="478"/>
          <ac:picMkLst>
            <pc:docMk/>
            <pc:sldMk cId="1504332436" sldId="721"/>
            <ac:picMk id="2" creationId="{00000000-0000-0000-0000-000000000000}"/>
          </ac:picMkLst>
        </pc:picChg>
        <pc:picChg chg="add mod">
          <ac:chgData name="Gia Fuentebella" userId="3fe93125-4457-4170-b3b9-73ae6d714731" providerId="ADAL" clId="{1BB24B33-5A40-4631-AF69-2BCFC31B251F}" dt="2022-08-15T07:50:21.582" v="598" actId="1076"/>
          <ac:picMkLst>
            <pc:docMk/>
            <pc:sldMk cId="1504332436" sldId="721"/>
            <ac:picMk id="5" creationId="{14DC12D8-F8C5-D797-909E-C8CC981942BB}"/>
          </ac:picMkLst>
        </pc:picChg>
      </pc:sldChg>
      <pc:sldChg chg="addSp delSp modSp mod modShow">
        <pc:chgData name="Gia Fuentebella" userId="3fe93125-4457-4170-b3b9-73ae6d714731" providerId="ADAL" clId="{1BB24B33-5A40-4631-AF69-2BCFC31B251F}" dt="2022-08-15T07:46:38.387" v="591" actId="1076"/>
        <pc:sldMkLst>
          <pc:docMk/>
          <pc:sldMk cId="4061111227" sldId="722"/>
        </pc:sldMkLst>
        <pc:spChg chg="mod">
          <ac:chgData name="Gia Fuentebella" userId="3fe93125-4457-4170-b3b9-73ae6d714731" providerId="ADAL" clId="{1BB24B33-5A40-4631-AF69-2BCFC31B251F}" dt="2022-08-15T06:56:02.121" v="1"/>
          <ac:spMkLst>
            <pc:docMk/>
            <pc:sldMk cId="4061111227" sldId="722"/>
            <ac:spMk id="6" creationId="{CD165E52-92B3-40D4-949D-279EB90F3F9E}"/>
          </ac:spMkLst>
        </pc:spChg>
        <pc:picChg chg="del">
          <ac:chgData name="Gia Fuentebella" userId="3fe93125-4457-4170-b3b9-73ae6d714731" providerId="ADAL" clId="{1BB24B33-5A40-4631-AF69-2BCFC31B251F}" dt="2022-08-15T07:46:06.439" v="580" actId="478"/>
          <ac:picMkLst>
            <pc:docMk/>
            <pc:sldMk cId="4061111227" sldId="722"/>
            <ac:picMk id="2" creationId="{00000000-0000-0000-0000-000000000000}"/>
          </ac:picMkLst>
        </pc:picChg>
        <pc:picChg chg="add del mod">
          <ac:chgData name="Gia Fuentebella" userId="3fe93125-4457-4170-b3b9-73ae6d714731" providerId="ADAL" clId="{1BB24B33-5A40-4631-AF69-2BCFC31B251F}" dt="2022-08-15T07:46:12.020" v="586" actId="478"/>
          <ac:picMkLst>
            <pc:docMk/>
            <pc:sldMk cId="4061111227" sldId="722"/>
            <ac:picMk id="5" creationId="{75E8FB1B-94BF-8C37-802D-BD23F59DB193}"/>
          </ac:picMkLst>
        </pc:picChg>
        <pc:picChg chg="add mod">
          <ac:chgData name="Gia Fuentebella" userId="3fe93125-4457-4170-b3b9-73ae6d714731" providerId="ADAL" clId="{1BB24B33-5A40-4631-AF69-2BCFC31B251F}" dt="2022-08-15T07:46:38.387" v="591" actId="1076"/>
          <ac:picMkLst>
            <pc:docMk/>
            <pc:sldMk cId="4061111227" sldId="722"/>
            <ac:picMk id="8" creationId="{63B43431-FB2C-1E5F-DDD7-2F0D58F82444}"/>
          </ac:picMkLst>
        </pc:picChg>
      </pc:sldChg>
      <pc:sldChg chg="modSp mod">
        <pc:chgData name="Gia Fuentebella" userId="3fe93125-4457-4170-b3b9-73ae6d714731" providerId="ADAL" clId="{1BB24B33-5A40-4631-AF69-2BCFC31B251F}" dt="2022-08-15T07:08:12.390" v="284" actId="1076"/>
        <pc:sldMkLst>
          <pc:docMk/>
          <pc:sldMk cId="3832903864" sldId="723"/>
        </pc:sldMkLst>
        <pc:spChg chg="mod">
          <ac:chgData name="Gia Fuentebella" userId="3fe93125-4457-4170-b3b9-73ae6d714731" providerId="ADAL" clId="{1BB24B33-5A40-4631-AF69-2BCFC31B251F}" dt="2022-08-15T06:56:02.121" v="1"/>
          <ac:spMkLst>
            <pc:docMk/>
            <pc:sldMk cId="3832903864" sldId="723"/>
            <ac:spMk id="7" creationId="{CD165E52-92B3-40D4-949D-279EB90F3F9E}"/>
          </ac:spMkLst>
        </pc:spChg>
        <pc:spChg chg="mod">
          <ac:chgData name="Gia Fuentebella" userId="3fe93125-4457-4170-b3b9-73ae6d714731" providerId="ADAL" clId="{1BB24B33-5A40-4631-AF69-2BCFC31B251F}" dt="2022-08-15T07:08:07.376" v="282" actId="20577"/>
          <ac:spMkLst>
            <pc:docMk/>
            <pc:sldMk cId="3832903864" sldId="723"/>
            <ac:spMk id="21" creationId="{042D9E7B-D1BB-4A59-8D12-11E6C2FA55AC}"/>
          </ac:spMkLst>
        </pc:spChg>
        <pc:graphicFrameChg chg="mod modGraphic">
          <ac:chgData name="Gia Fuentebella" userId="3fe93125-4457-4170-b3b9-73ae6d714731" providerId="ADAL" clId="{1BB24B33-5A40-4631-AF69-2BCFC31B251F}" dt="2022-08-15T07:08:12.390" v="284" actId="1076"/>
          <ac:graphicFrameMkLst>
            <pc:docMk/>
            <pc:sldMk cId="3832903864" sldId="723"/>
            <ac:graphicFrameMk id="2" creationId="{00000000-0000-0000-0000-000000000000}"/>
          </ac:graphicFrameMkLst>
        </pc:graphicFrameChg>
      </pc:sldChg>
      <pc:sldChg chg="modSp">
        <pc:chgData name="Gia Fuentebella" userId="3fe93125-4457-4170-b3b9-73ae6d714731" providerId="ADAL" clId="{1BB24B33-5A40-4631-AF69-2BCFC31B251F}" dt="2022-08-15T06:56:02.121" v="1"/>
        <pc:sldMkLst>
          <pc:docMk/>
          <pc:sldMk cId="180505397" sldId="724"/>
        </pc:sldMkLst>
        <pc:spChg chg="mod">
          <ac:chgData name="Gia Fuentebella" userId="3fe93125-4457-4170-b3b9-73ae6d714731" providerId="ADAL" clId="{1BB24B33-5A40-4631-AF69-2BCFC31B251F}" dt="2022-08-15T06:56:02.121" v="1"/>
          <ac:spMkLst>
            <pc:docMk/>
            <pc:sldMk cId="180505397" sldId="724"/>
            <ac:spMk id="7" creationId="{CD165E52-92B3-40D4-949D-279EB90F3F9E}"/>
          </ac:spMkLst>
        </pc:spChg>
      </pc:sldChg>
      <pc:sldChg chg="modSp mod">
        <pc:chgData name="Gia Fuentebella" userId="3fe93125-4457-4170-b3b9-73ae6d714731" providerId="ADAL" clId="{1BB24B33-5A40-4631-AF69-2BCFC31B251F}" dt="2022-08-15T07:05:30.061" v="78" actId="1076"/>
        <pc:sldMkLst>
          <pc:docMk/>
          <pc:sldMk cId="2810831428" sldId="725"/>
        </pc:sldMkLst>
        <pc:spChg chg="mod">
          <ac:chgData name="Gia Fuentebella" userId="3fe93125-4457-4170-b3b9-73ae6d714731" providerId="ADAL" clId="{1BB24B33-5A40-4631-AF69-2BCFC31B251F}" dt="2022-08-15T06:56:02.121" v="1"/>
          <ac:spMkLst>
            <pc:docMk/>
            <pc:sldMk cId="2810831428" sldId="725"/>
            <ac:spMk id="7" creationId="{CD165E52-92B3-40D4-949D-279EB90F3F9E}"/>
          </ac:spMkLst>
        </pc:spChg>
        <pc:spChg chg="mod">
          <ac:chgData name="Gia Fuentebella" userId="3fe93125-4457-4170-b3b9-73ae6d714731" providerId="ADAL" clId="{1BB24B33-5A40-4631-AF69-2BCFC31B251F}" dt="2022-08-15T07:05:23.997" v="77" actId="20577"/>
          <ac:spMkLst>
            <pc:docMk/>
            <pc:sldMk cId="2810831428" sldId="725"/>
            <ac:spMk id="21" creationId="{042D9E7B-D1BB-4A59-8D12-11E6C2FA55AC}"/>
          </ac:spMkLst>
        </pc:spChg>
        <pc:graphicFrameChg chg="mod">
          <ac:chgData name="Gia Fuentebella" userId="3fe93125-4457-4170-b3b9-73ae6d714731" providerId="ADAL" clId="{1BB24B33-5A40-4631-AF69-2BCFC31B251F}" dt="2022-08-15T07:05:30.061" v="78" actId="1076"/>
          <ac:graphicFrameMkLst>
            <pc:docMk/>
            <pc:sldMk cId="2810831428" sldId="725"/>
            <ac:graphicFrameMk id="2" creationId="{00000000-0000-0000-0000-000000000000}"/>
          </ac:graphicFrameMkLst>
        </pc:graphicFrameChg>
      </pc:sldChg>
      <pc:sldChg chg="modSp mod modShow">
        <pc:chgData name="Gia Fuentebella" userId="3fe93125-4457-4170-b3b9-73ae6d714731" providerId="ADAL" clId="{1BB24B33-5A40-4631-AF69-2BCFC31B251F}" dt="2022-08-15T07:43:45.386" v="577" actId="729"/>
        <pc:sldMkLst>
          <pc:docMk/>
          <pc:sldMk cId="2424900079" sldId="726"/>
        </pc:sldMkLst>
        <pc:spChg chg="mod">
          <ac:chgData name="Gia Fuentebella" userId="3fe93125-4457-4170-b3b9-73ae6d714731" providerId="ADAL" clId="{1BB24B33-5A40-4631-AF69-2BCFC31B251F}" dt="2022-08-15T06:56:02.121" v="1"/>
          <ac:spMkLst>
            <pc:docMk/>
            <pc:sldMk cId="2424900079" sldId="726"/>
            <ac:spMk id="6" creationId="{CD165E52-92B3-40D4-949D-279EB90F3F9E}"/>
          </ac:spMkLst>
        </pc:spChg>
      </pc:sldChg>
      <pc:sldChg chg="modSp mod modShow">
        <pc:chgData name="Gia Fuentebella" userId="3fe93125-4457-4170-b3b9-73ae6d714731" providerId="ADAL" clId="{1BB24B33-5A40-4631-AF69-2BCFC31B251F}" dt="2022-08-15T07:43:41.740" v="575" actId="729"/>
        <pc:sldMkLst>
          <pc:docMk/>
          <pc:sldMk cId="3556549722" sldId="727"/>
        </pc:sldMkLst>
        <pc:spChg chg="mod">
          <ac:chgData name="Gia Fuentebella" userId="3fe93125-4457-4170-b3b9-73ae6d714731" providerId="ADAL" clId="{1BB24B33-5A40-4631-AF69-2BCFC31B251F}" dt="2022-08-15T06:56:02.121" v="1"/>
          <ac:spMkLst>
            <pc:docMk/>
            <pc:sldMk cId="3556549722" sldId="727"/>
            <ac:spMk id="6" creationId="{CD165E52-92B3-40D4-949D-279EB90F3F9E}"/>
          </ac:spMkLst>
        </pc:spChg>
      </pc:sldChg>
      <pc:sldChg chg="addSp delSp modSp add mod ord">
        <pc:chgData name="Gia Fuentebella" userId="3fe93125-4457-4170-b3b9-73ae6d714731" providerId="ADAL" clId="{1BB24B33-5A40-4631-AF69-2BCFC31B251F}" dt="2022-08-15T07:43:31" v="573" actId="1076"/>
        <pc:sldMkLst>
          <pc:docMk/>
          <pc:sldMk cId="3705032196" sldId="728"/>
        </pc:sldMkLst>
        <pc:spChg chg="add del mod">
          <ac:chgData name="Gia Fuentebella" userId="3fe93125-4457-4170-b3b9-73ae6d714731" providerId="ADAL" clId="{1BB24B33-5A40-4631-AF69-2BCFC31B251F}" dt="2022-08-15T07:40:48.428" v="561" actId="478"/>
          <ac:spMkLst>
            <pc:docMk/>
            <pc:sldMk cId="3705032196" sldId="728"/>
            <ac:spMk id="3" creationId="{0D2409E9-AB6C-197A-99CF-6A1AE6AC9290}"/>
          </ac:spMkLst>
        </pc:spChg>
        <pc:spChg chg="add del">
          <ac:chgData name="Gia Fuentebella" userId="3fe93125-4457-4170-b3b9-73ae6d714731" providerId="ADAL" clId="{1BB24B33-5A40-4631-AF69-2BCFC31B251F}" dt="2022-08-15T07:40:48.428" v="561" actId="478"/>
          <ac:spMkLst>
            <pc:docMk/>
            <pc:sldMk cId="3705032196" sldId="728"/>
            <ac:spMk id="6" creationId="{CD165E52-92B3-40D4-949D-279EB90F3F9E}"/>
          </ac:spMkLst>
        </pc:spChg>
        <pc:spChg chg="add mod">
          <ac:chgData name="Gia Fuentebella" userId="3fe93125-4457-4170-b3b9-73ae6d714731" providerId="ADAL" clId="{1BB24B33-5A40-4631-AF69-2BCFC31B251F}" dt="2022-08-15T07:43:31" v="573" actId="1076"/>
          <ac:spMkLst>
            <pc:docMk/>
            <pc:sldMk cId="3705032196" sldId="728"/>
            <ac:spMk id="8" creationId="{955894CC-5177-7ACC-7193-548505A2BD16}"/>
          </ac:spMkLst>
        </pc:spChg>
        <pc:spChg chg="add del mod">
          <ac:chgData name="Gia Fuentebella" userId="3fe93125-4457-4170-b3b9-73ae6d714731" providerId="ADAL" clId="{1BB24B33-5A40-4631-AF69-2BCFC31B251F}" dt="2022-08-15T07:40:53.760" v="563" actId="478"/>
          <ac:spMkLst>
            <pc:docMk/>
            <pc:sldMk cId="3705032196" sldId="728"/>
            <ac:spMk id="12" creationId="{70AB3EF6-BB7D-4D73-9C21-731770A78952}"/>
          </ac:spMkLst>
        </pc:spChg>
        <pc:spChg chg="add del">
          <ac:chgData name="Gia Fuentebella" userId="3fe93125-4457-4170-b3b9-73ae6d714731" providerId="ADAL" clId="{1BB24B33-5A40-4631-AF69-2BCFC31B251F}" dt="2022-08-15T07:40:53.760" v="563" actId="478"/>
          <ac:spMkLst>
            <pc:docMk/>
            <pc:sldMk cId="3705032196" sldId="728"/>
            <ac:spMk id="21" creationId="{042D9E7B-D1BB-4A59-8D12-11E6C2FA55AC}"/>
          </ac:spMkLst>
        </pc:spChg>
        <pc:graphicFrameChg chg="add mod">
          <ac:chgData name="Gia Fuentebella" userId="3fe93125-4457-4170-b3b9-73ae6d714731" providerId="ADAL" clId="{1BB24B33-5A40-4631-AF69-2BCFC31B251F}" dt="2022-08-15T07:43:11.584" v="569" actId="255"/>
          <ac:graphicFrameMkLst>
            <pc:docMk/>
            <pc:sldMk cId="3705032196" sldId="728"/>
            <ac:graphicFrameMk id="5" creationId="{DAF2AED8-4FB5-9185-639E-BB4F29A9785E}"/>
          </ac:graphicFrameMkLst>
        </pc:graphicFrameChg>
        <pc:picChg chg="add del">
          <ac:chgData name="Gia Fuentebella" userId="3fe93125-4457-4170-b3b9-73ae6d714731" providerId="ADAL" clId="{1BB24B33-5A40-4631-AF69-2BCFC31B251F}" dt="2022-08-15T07:40:48.428" v="561" actId="478"/>
          <ac:picMkLst>
            <pc:docMk/>
            <pc:sldMk cId="3705032196" sldId="728"/>
            <ac:picMk id="4" creationId="{D71A6C9B-E982-4ED2-B32D-A345B6FD822D}"/>
          </ac:picMkLst>
        </pc:picChg>
      </pc:sldChg>
    </pc:docChg>
  </pc:docChgLst>
  <pc:docChgLst>
    <pc:chgData name="Ayan Daluz" userId="befa8149-c6af-46c9-b27d-15d84abc302f" providerId="ADAL" clId="{76211D86-5BFB-4779-958E-3777FCC14EA4}"/>
    <pc:docChg chg="undo custSel delSld modSld modSection">
      <pc:chgData name="Ayan Daluz" userId="befa8149-c6af-46c9-b27d-15d84abc302f" providerId="ADAL" clId="{76211D86-5BFB-4779-958E-3777FCC14EA4}" dt="2022-08-15T08:21:33.490" v="157" actId="1592"/>
      <pc:docMkLst>
        <pc:docMk/>
      </pc:docMkLst>
      <pc:sldChg chg="delCm">
        <pc:chgData name="Ayan Daluz" userId="befa8149-c6af-46c9-b27d-15d84abc302f" providerId="ADAL" clId="{76211D86-5BFB-4779-958E-3777FCC14EA4}" dt="2022-08-15T08:21:33.444" v="94" actId="1592"/>
        <pc:sldMkLst>
          <pc:docMk/>
          <pc:sldMk cId="3894788654" sldId="489"/>
        </pc:sldMkLst>
      </pc:sldChg>
      <pc:sldChg chg="delCm">
        <pc:chgData name="Ayan Daluz" userId="befa8149-c6af-46c9-b27d-15d84abc302f" providerId="ADAL" clId="{76211D86-5BFB-4779-958E-3777FCC14EA4}" dt="2022-08-15T08:21:33.443" v="93" actId="1592"/>
        <pc:sldMkLst>
          <pc:docMk/>
          <pc:sldMk cId="4231795659" sldId="490"/>
        </pc:sldMkLst>
      </pc:sldChg>
      <pc:sldChg chg="modSp mod delCm">
        <pc:chgData name="Ayan Daluz" userId="befa8149-c6af-46c9-b27d-15d84abc302f" providerId="ADAL" clId="{76211D86-5BFB-4779-958E-3777FCC14EA4}" dt="2022-08-15T08:21:33.490" v="157" actId="1592"/>
        <pc:sldMkLst>
          <pc:docMk/>
          <pc:sldMk cId="623038521" sldId="506"/>
        </pc:sldMkLst>
        <pc:spChg chg="mod">
          <ac:chgData name="Ayan Daluz" userId="befa8149-c6af-46c9-b27d-15d84abc302f" providerId="ADAL" clId="{76211D86-5BFB-4779-958E-3777FCC14EA4}" dt="2022-08-15T08:16:45.370" v="46" actId="20577"/>
          <ac:spMkLst>
            <pc:docMk/>
            <pc:sldMk cId="623038521" sldId="506"/>
            <ac:spMk id="3" creationId="{042D9E7B-D1BB-4A59-8D12-11E6C2FA55AC}"/>
          </ac:spMkLst>
        </pc:spChg>
      </pc:sldChg>
      <pc:sldChg chg="delCm">
        <pc:chgData name="Ayan Daluz" userId="befa8149-c6af-46c9-b27d-15d84abc302f" providerId="ADAL" clId="{76211D86-5BFB-4779-958E-3777FCC14EA4}" dt="2022-08-15T08:21:33.450" v="100" actId="1592"/>
        <pc:sldMkLst>
          <pc:docMk/>
          <pc:sldMk cId="8805375" sldId="523"/>
        </pc:sldMkLst>
      </pc:sldChg>
      <pc:sldChg chg="delCm">
        <pc:chgData name="Ayan Daluz" userId="befa8149-c6af-46c9-b27d-15d84abc302f" providerId="ADAL" clId="{76211D86-5BFB-4779-958E-3777FCC14EA4}" dt="2022-08-15T08:21:33.476" v="137" actId="1592"/>
        <pc:sldMkLst>
          <pc:docMk/>
          <pc:sldMk cId="1780135572" sldId="543"/>
        </pc:sldMkLst>
      </pc:sldChg>
      <pc:sldChg chg="delCm">
        <pc:chgData name="Ayan Daluz" userId="befa8149-c6af-46c9-b27d-15d84abc302f" providerId="ADAL" clId="{76211D86-5BFB-4779-958E-3777FCC14EA4}" dt="2022-08-15T08:21:33.477" v="138" actId="1592"/>
        <pc:sldMkLst>
          <pc:docMk/>
          <pc:sldMk cId="409578554" sldId="586"/>
        </pc:sldMkLst>
      </pc:sldChg>
      <pc:sldChg chg="modSp mod delCm">
        <pc:chgData name="Ayan Daluz" userId="befa8149-c6af-46c9-b27d-15d84abc302f" providerId="ADAL" clId="{76211D86-5BFB-4779-958E-3777FCC14EA4}" dt="2022-08-15T08:21:33.453" v="103" actId="1592"/>
        <pc:sldMkLst>
          <pc:docMk/>
          <pc:sldMk cId="1199937449" sldId="621"/>
        </pc:sldMkLst>
        <pc:graphicFrameChg chg="modGraphic">
          <ac:chgData name="Ayan Daluz" userId="befa8149-c6af-46c9-b27d-15d84abc302f" providerId="ADAL" clId="{76211D86-5BFB-4779-958E-3777FCC14EA4}" dt="2022-08-15T08:17:36.350" v="50" actId="20577"/>
          <ac:graphicFrameMkLst>
            <pc:docMk/>
            <pc:sldMk cId="1199937449" sldId="621"/>
            <ac:graphicFrameMk id="2" creationId="{00000000-0000-0000-0000-000000000000}"/>
          </ac:graphicFrameMkLst>
        </pc:graphicFrameChg>
      </pc:sldChg>
      <pc:sldChg chg="delCm">
        <pc:chgData name="Ayan Daluz" userId="befa8149-c6af-46c9-b27d-15d84abc302f" providerId="ADAL" clId="{76211D86-5BFB-4779-958E-3777FCC14EA4}" dt="2022-08-15T08:21:33.476" v="136" actId="1592"/>
        <pc:sldMkLst>
          <pc:docMk/>
          <pc:sldMk cId="2373863260" sldId="622"/>
        </pc:sldMkLst>
      </pc:sldChg>
      <pc:sldChg chg="delCm">
        <pc:chgData name="Ayan Daluz" userId="befa8149-c6af-46c9-b27d-15d84abc302f" providerId="ADAL" clId="{76211D86-5BFB-4779-958E-3777FCC14EA4}" dt="2022-08-15T08:21:33.478" v="139" actId="1592"/>
        <pc:sldMkLst>
          <pc:docMk/>
          <pc:sldMk cId="925156135" sldId="625"/>
        </pc:sldMkLst>
      </pc:sldChg>
      <pc:sldChg chg="delCm">
        <pc:chgData name="Ayan Daluz" userId="befa8149-c6af-46c9-b27d-15d84abc302f" providerId="ADAL" clId="{76211D86-5BFB-4779-958E-3777FCC14EA4}" dt="2022-08-15T08:21:33.482" v="144" actId="1592"/>
        <pc:sldMkLst>
          <pc:docMk/>
          <pc:sldMk cId="1405169393" sldId="626"/>
        </pc:sldMkLst>
      </pc:sldChg>
      <pc:sldChg chg="delCm">
        <pc:chgData name="Ayan Daluz" userId="befa8149-c6af-46c9-b27d-15d84abc302f" providerId="ADAL" clId="{76211D86-5BFB-4779-958E-3777FCC14EA4}" dt="2022-08-15T08:21:33.483" v="146" actId="1592"/>
        <pc:sldMkLst>
          <pc:docMk/>
          <pc:sldMk cId="1642279787" sldId="628"/>
        </pc:sldMkLst>
      </pc:sldChg>
      <pc:sldChg chg="delCm">
        <pc:chgData name="Ayan Daluz" userId="befa8149-c6af-46c9-b27d-15d84abc302f" providerId="ADAL" clId="{76211D86-5BFB-4779-958E-3777FCC14EA4}" dt="2022-08-15T08:21:33.484" v="148" actId="1592"/>
        <pc:sldMkLst>
          <pc:docMk/>
          <pc:sldMk cId="3932759545" sldId="633"/>
        </pc:sldMkLst>
      </pc:sldChg>
      <pc:sldChg chg="delCm">
        <pc:chgData name="Ayan Daluz" userId="befa8149-c6af-46c9-b27d-15d84abc302f" providerId="ADAL" clId="{76211D86-5BFB-4779-958E-3777FCC14EA4}" dt="2022-08-15T08:21:33.446" v="95" actId="1592"/>
        <pc:sldMkLst>
          <pc:docMk/>
          <pc:sldMk cId="3011269625" sldId="667"/>
        </pc:sldMkLst>
      </pc:sldChg>
      <pc:sldChg chg="delCm">
        <pc:chgData name="Ayan Daluz" userId="befa8149-c6af-46c9-b27d-15d84abc302f" providerId="ADAL" clId="{76211D86-5BFB-4779-958E-3777FCC14EA4}" dt="2022-08-15T08:21:33.447" v="96" actId="1592"/>
        <pc:sldMkLst>
          <pc:docMk/>
          <pc:sldMk cId="2392722234" sldId="668"/>
        </pc:sldMkLst>
      </pc:sldChg>
      <pc:sldChg chg="delCm">
        <pc:chgData name="Ayan Daluz" userId="befa8149-c6af-46c9-b27d-15d84abc302f" providerId="ADAL" clId="{76211D86-5BFB-4779-958E-3777FCC14EA4}" dt="2022-08-15T08:21:33.448" v="97" actId="1592"/>
        <pc:sldMkLst>
          <pc:docMk/>
          <pc:sldMk cId="138377641" sldId="669"/>
        </pc:sldMkLst>
      </pc:sldChg>
      <pc:sldChg chg="delCm">
        <pc:chgData name="Ayan Daluz" userId="befa8149-c6af-46c9-b27d-15d84abc302f" providerId="ADAL" clId="{76211D86-5BFB-4779-958E-3777FCC14EA4}" dt="2022-08-15T08:21:33.449" v="99" actId="1592"/>
        <pc:sldMkLst>
          <pc:docMk/>
          <pc:sldMk cId="3768689662" sldId="670"/>
        </pc:sldMkLst>
      </pc:sldChg>
      <pc:sldChg chg="delCm">
        <pc:chgData name="Ayan Daluz" userId="befa8149-c6af-46c9-b27d-15d84abc302f" providerId="ADAL" clId="{76211D86-5BFB-4779-958E-3777FCC14EA4}" dt="2022-08-15T08:21:33.451" v="101" actId="1592"/>
        <pc:sldMkLst>
          <pc:docMk/>
          <pc:sldMk cId="1128539830" sldId="671"/>
        </pc:sldMkLst>
      </pc:sldChg>
      <pc:sldChg chg="delCm">
        <pc:chgData name="Ayan Daluz" userId="befa8149-c6af-46c9-b27d-15d84abc302f" providerId="ADAL" clId="{76211D86-5BFB-4779-958E-3777FCC14EA4}" dt="2022-08-15T08:21:33.456" v="108" actId="1592"/>
        <pc:sldMkLst>
          <pc:docMk/>
          <pc:sldMk cId="2330670796" sldId="672"/>
        </pc:sldMkLst>
      </pc:sldChg>
      <pc:sldChg chg="modSp mod delCm">
        <pc:chgData name="Ayan Daluz" userId="befa8149-c6af-46c9-b27d-15d84abc302f" providerId="ADAL" clId="{76211D86-5BFB-4779-958E-3777FCC14EA4}" dt="2022-08-15T08:21:33.454" v="105" actId="1592"/>
        <pc:sldMkLst>
          <pc:docMk/>
          <pc:sldMk cId="2241785548" sldId="673"/>
        </pc:sldMkLst>
        <pc:graphicFrameChg chg="modGraphic">
          <ac:chgData name="Ayan Daluz" userId="befa8149-c6af-46c9-b27d-15d84abc302f" providerId="ADAL" clId="{76211D86-5BFB-4779-958E-3777FCC14EA4}" dt="2022-08-15T08:17:50" v="56" actId="20577"/>
          <ac:graphicFrameMkLst>
            <pc:docMk/>
            <pc:sldMk cId="2241785548" sldId="673"/>
            <ac:graphicFrameMk id="2" creationId="{00000000-0000-0000-0000-000000000000}"/>
          </ac:graphicFrameMkLst>
        </pc:graphicFrameChg>
      </pc:sldChg>
      <pc:sldChg chg="modSp mod delCm">
        <pc:chgData name="Ayan Daluz" userId="befa8149-c6af-46c9-b27d-15d84abc302f" providerId="ADAL" clId="{76211D86-5BFB-4779-958E-3777FCC14EA4}" dt="2022-08-15T08:21:33.458" v="112" actId="1592"/>
        <pc:sldMkLst>
          <pc:docMk/>
          <pc:sldMk cId="1879996242" sldId="674"/>
        </pc:sldMkLst>
        <pc:graphicFrameChg chg="modGraphic">
          <ac:chgData name="Ayan Daluz" userId="befa8149-c6af-46c9-b27d-15d84abc302f" providerId="ADAL" clId="{76211D86-5BFB-4779-958E-3777FCC14EA4}" dt="2022-08-15T08:18:07.865" v="62" actId="20577"/>
          <ac:graphicFrameMkLst>
            <pc:docMk/>
            <pc:sldMk cId="1879996242" sldId="674"/>
            <ac:graphicFrameMk id="2" creationId="{00000000-0000-0000-0000-000000000000}"/>
          </ac:graphicFrameMkLst>
        </pc:graphicFrameChg>
      </pc:sldChg>
      <pc:sldChg chg="delCm">
        <pc:chgData name="Ayan Daluz" userId="befa8149-c6af-46c9-b27d-15d84abc302f" providerId="ADAL" clId="{76211D86-5BFB-4779-958E-3777FCC14EA4}" dt="2022-08-15T08:21:33.457" v="109" actId="1592"/>
        <pc:sldMkLst>
          <pc:docMk/>
          <pc:sldMk cId="2091871653" sldId="675"/>
        </pc:sldMkLst>
      </pc:sldChg>
      <pc:sldChg chg="delCm">
        <pc:chgData name="Ayan Daluz" userId="befa8149-c6af-46c9-b27d-15d84abc302f" providerId="ADAL" clId="{76211D86-5BFB-4779-958E-3777FCC14EA4}" dt="2022-08-15T08:21:33.457" v="110" actId="1592"/>
        <pc:sldMkLst>
          <pc:docMk/>
          <pc:sldMk cId="1276263203" sldId="676"/>
        </pc:sldMkLst>
      </pc:sldChg>
      <pc:sldChg chg="modSp mod delCm">
        <pc:chgData name="Ayan Daluz" userId="befa8149-c6af-46c9-b27d-15d84abc302f" providerId="ADAL" clId="{76211D86-5BFB-4779-958E-3777FCC14EA4}" dt="2022-08-15T08:21:33.460" v="114" actId="1592"/>
        <pc:sldMkLst>
          <pc:docMk/>
          <pc:sldMk cId="2252623835" sldId="677"/>
        </pc:sldMkLst>
        <pc:graphicFrameChg chg="modGraphic">
          <ac:chgData name="Ayan Daluz" userId="befa8149-c6af-46c9-b27d-15d84abc302f" providerId="ADAL" clId="{76211D86-5BFB-4779-958E-3777FCC14EA4}" dt="2022-08-15T08:18:13.067" v="64" actId="20577"/>
          <ac:graphicFrameMkLst>
            <pc:docMk/>
            <pc:sldMk cId="2252623835" sldId="677"/>
            <ac:graphicFrameMk id="2" creationId="{00000000-0000-0000-0000-000000000000}"/>
          </ac:graphicFrameMkLst>
        </pc:graphicFrameChg>
      </pc:sldChg>
      <pc:sldChg chg="modSp mod delCm">
        <pc:chgData name="Ayan Daluz" userId="befa8149-c6af-46c9-b27d-15d84abc302f" providerId="ADAL" clId="{76211D86-5BFB-4779-958E-3777FCC14EA4}" dt="2022-08-15T08:21:33.461" v="116" actId="1592"/>
        <pc:sldMkLst>
          <pc:docMk/>
          <pc:sldMk cId="2364568218" sldId="678"/>
        </pc:sldMkLst>
        <pc:graphicFrameChg chg="modGraphic">
          <ac:chgData name="Ayan Daluz" userId="befa8149-c6af-46c9-b27d-15d84abc302f" providerId="ADAL" clId="{76211D86-5BFB-4779-958E-3777FCC14EA4}" dt="2022-08-15T08:18:17.122" v="66" actId="20577"/>
          <ac:graphicFrameMkLst>
            <pc:docMk/>
            <pc:sldMk cId="2364568218" sldId="678"/>
            <ac:graphicFrameMk id="2" creationId="{00000000-0000-0000-0000-000000000000}"/>
          </ac:graphicFrameMkLst>
        </pc:graphicFrameChg>
      </pc:sldChg>
      <pc:sldChg chg="delCm">
        <pc:chgData name="Ayan Daluz" userId="befa8149-c6af-46c9-b27d-15d84abc302f" providerId="ADAL" clId="{76211D86-5BFB-4779-958E-3777FCC14EA4}" dt="2022-08-15T08:21:33.462" v="117" actId="1592"/>
        <pc:sldMkLst>
          <pc:docMk/>
          <pc:sldMk cId="3097280427" sldId="679"/>
        </pc:sldMkLst>
      </pc:sldChg>
      <pc:sldChg chg="modSp mod delCm">
        <pc:chgData name="Ayan Daluz" userId="befa8149-c6af-46c9-b27d-15d84abc302f" providerId="ADAL" clId="{76211D86-5BFB-4779-958E-3777FCC14EA4}" dt="2022-08-15T08:21:33.464" v="119" actId="1592"/>
        <pc:sldMkLst>
          <pc:docMk/>
          <pc:sldMk cId="4141305249" sldId="680"/>
        </pc:sldMkLst>
        <pc:graphicFrameChg chg="modGraphic">
          <ac:chgData name="Ayan Daluz" userId="befa8149-c6af-46c9-b27d-15d84abc302f" providerId="ADAL" clId="{76211D86-5BFB-4779-958E-3777FCC14EA4}" dt="2022-08-15T08:18:22.436" v="68" actId="20577"/>
          <ac:graphicFrameMkLst>
            <pc:docMk/>
            <pc:sldMk cId="4141305249" sldId="680"/>
            <ac:graphicFrameMk id="2" creationId="{00000000-0000-0000-0000-000000000000}"/>
          </ac:graphicFrameMkLst>
        </pc:graphicFrameChg>
      </pc:sldChg>
      <pc:sldChg chg="modSp mod delCm">
        <pc:chgData name="Ayan Daluz" userId="befa8149-c6af-46c9-b27d-15d84abc302f" providerId="ADAL" clId="{76211D86-5BFB-4779-958E-3777FCC14EA4}" dt="2022-08-15T08:21:33.465" v="121" actId="1592"/>
        <pc:sldMkLst>
          <pc:docMk/>
          <pc:sldMk cId="3752258126" sldId="681"/>
        </pc:sldMkLst>
        <pc:graphicFrameChg chg="modGraphic">
          <ac:chgData name="Ayan Daluz" userId="befa8149-c6af-46c9-b27d-15d84abc302f" providerId="ADAL" clId="{76211D86-5BFB-4779-958E-3777FCC14EA4}" dt="2022-08-15T08:18:27.530" v="70" actId="20577"/>
          <ac:graphicFrameMkLst>
            <pc:docMk/>
            <pc:sldMk cId="3752258126" sldId="681"/>
            <ac:graphicFrameMk id="2" creationId="{00000000-0000-0000-0000-000000000000}"/>
          </ac:graphicFrameMkLst>
        </pc:graphicFrameChg>
      </pc:sldChg>
      <pc:sldChg chg="modSp mod delCm">
        <pc:chgData name="Ayan Daluz" userId="befa8149-c6af-46c9-b27d-15d84abc302f" providerId="ADAL" clId="{76211D86-5BFB-4779-958E-3777FCC14EA4}" dt="2022-08-15T08:21:33.466" v="123" actId="1592"/>
        <pc:sldMkLst>
          <pc:docMk/>
          <pc:sldMk cId="3296909605" sldId="682"/>
        </pc:sldMkLst>
        <pc:graphicFrameChg chg="modGraphic">
          <ac:chgData name="Ayan Daluz" userId="befa8149-c6af-46c9-b27d-15d84abc302f" providerId="ADAL" clId="{76211D86-5BFB-4779-958E-3777FCC14EA4}" dt="2022-08-15T08:18:31.656" v="72" actId="20577"/>
          <ac:graphicFrameMkLst>
            <pc:docMk/>
            <pc:sldMk cId="3296909605" sldId="682"/>
            <ac:graphicFrameMk id="2" creationId="{00000000-0000-0000-0000-000000000000}"/>
          </ac:graphicFrameMkLst>
        </pc:graphicFrameChg>
      </pc:sldChg>
      <pc:sldChg chg="modSp mod delCm">
        <pc:chgData name="Ayan Daluz" userId="befa8149-c6af-46c9-b27d-15d84abc302f" providerId="ADAL" clId="{76211D86-5BFB-4779-958E-3777FCC14EA4}" dt="2022-08-15T08:21:33.468" v="125" actId="1592"/>
        <pc:sldMkLst>
          <pc:docMk/>
          <pc:sldMk cId="2625246337" sldId="683"/>
        </pc:sldMkLst>
        <pc:graphicFrameChg chg="modGraphic">
          <ac:chgData name="Ayan Daluz" userId="befa8149-c6af-46c9-b27d-15d84abc302f" providerId="ADAL" clId="{76211D86-5BFB-4779-958E-3777FCC14EA4}" dt="2022-08-15T08:18:41.477" v="82" actId="20577"/>
          <ac:graphicFrameMkLst>
            <pc:docMk/>
            <pc:sldMk cId="2625246337" sldId="683"/>
            <ac:graphicFrameMk id="2" creationId="{00000000-0000-0000-0000-000000000000}"/>
          </ac:graphicFrameMkLst>
        </pc:graphicFrameChg>
      </pc:sldChg>
      <pc:sldChg chg="modSp mod delCm">
        <pc:chgData name="Ayan Daluz" userId="befa8149-c6af-46c9-b27d-15d84abc302f" providerId="ADAL" clId="{76211D86-5BFB-4779-958E-3777FCC14EA4}" dt="2022-08-15T08:21:33.471" v="129" actId="1592"/>
        <pc:sldMkLst>
          <pc:docMk/>
          <pc:sldMk cId="4199962924" sldId="684"/>
        </pc:sldMkLst>
        <pc:graphicFrameChg chg="modGraphic">
          <ac:chgData name="Ayan Daluz" userId="befa8149-c6af-46c9-b27d-15d84abc302f" providerId="ADAL" clId="{76211D86-5BFB-4779-958E-3777FCC14EA4}" dt="2022-08-15T08:18:57.117" v="85" actId="20577"/>
          <ac:graphicFrameMkLst>
            <pc:docMk/>
            <pc:sldMk cId="4199962924" sldId="684"/>
            <ac:graphicFrameMk id="2" creationId="{00000000-0000-0000-0000-000000000000}"/>
          </ac:graphicFrameMkLst>
        </pc:graphicFrameChg>
      </pc:sldChg>
      <pc:sldChg chg="modSp mod delCm">
        <pc:chgData name="Ayan Daluz" userId="befa8149-c6af-46c9-b27d-15d84abc302f" providerId="ADAL" clId="{76211D86-5BFB-4779-958E-3777FCC14EA4}" dt="2022-08-15T08:21:33.472" v="131" actId="1592"/>
        <pc:sldMkLst>
          <pc:docMk/>
          <pc:sldMk cId="1242011414" sldId="685"/>
        </pc:sldMkLst>
        <pc:graphicFrameChg chg="modGraphic">
          <ac:chgData name="Ayan Daluz" userId="befa8149-c6af-46c9-b27d-15d84abc302f" providerId="ADAL" clId="{76211D86-5BFB-4779-958E-3777FCC14EA4}" dt="2022-08-15T08:19:03.683" v="89" actId="20577"/>
          <ac:graphicFrameMkLst>
            <pc:docMk/>
            <pc:sldMk cId="1242011414" sldId="685"/>
            <ac:graphicFrameMk id="2" creationId="{00000000-0000-0000-0000-000000000000}"/>
          </ac:graphicFrameMkLst>
        </pc:graphicFrameChg>
      </pc:sldChg>
      <pc:sldChg chg="delCm">
        <pc:chgData name="Ayan Daluz" userId="befa8149-c6af-46c9-b27d-15d84abc302f" providerId="ADAL" clId="{76211D86-5BFB-4779-958E-3777FCC14EA4}" dt="2022-08-15T08:21:33.473" v="133" actId="1592"/>
        <pc:sldMkLst>
          <pc:docMk/>
          <pc:sldMk cId="2103789708" sldId="686"/>
        </pc:sldMkLst>
      </pc:sldChg>
      <pc:sldChg chg="delCm">
        <pc:chgData name="Ayan Daluz" userId="befa8149-c6af-46c9-b27d-15d84abc302f" providerId="ADAL" clId="{76211D86-5BFB-4779-958E-3777FCC14EA4}" dt="2022-08-15T08:21:33.474" v="134" actId="1592"/>
        <pc:sldMkLst>
          <pc:docMk/>
          <pc:sldMk cId="569957517" sldId="689"/>
        </pc:sldMkLst>
      </pc:sldChg>
      <pc:sldChg chg="delCm">
        <pc:chgData name="Ayan Daluz" userId="befa8149-c6af-46c9-b27d-15d84abc302f" providerId="ADAL" clId="{76211D86-5BFB-4779-958E-3777FCC14EA4}" dt="2022-08-15T08:21:33.475" v="135" actId="1592"/>
        <pc:sldMkLst>
          <pc:docMk/>
          <pc:sldMk cId="4197633356" sldId="691"/>
        </pc:sldMkLst>
      </pc:sldChg>
      <pc:sldChg chg="delCm">
        <pc:chgData name="Ayan Daluz" userId="befa8149-c6af-46c9-b27d-15d84abc302f" providerId="ADAL" clId="{76211D86-5BFB-4779-958E-3777FCC14EA4}" dt="2022-08-15T08:21:33.479" v="140" actId="1592"/>
        <pc:sldMkLst>
          <pc:docMk/>
          <pc:sldMk cId="731997288" sldId="694"/>
        </pc:sldMkLst>
      </pc:sldChg>
      <pc:sldChg chg="delCm">
        <pc:chgData name="Ayan Daluz" userId="befa8149-c6af-46c9-b27d-15d84abc302f" providerId="ADAL" clId="{76211D86-5BFB-4779-958E-3777FCC14EA4}" dt="2022-08-15T08:21:33.480" v="141" actId="1592"/>
        <pc:sldMkLst>
          <pc:docMk/>
          <pc:sldMk cId="2439648653" sldId="695"/>
        </pc:sldMkLst>
      </pc:sldChg>
      <pc:sldChg chg="delCm">
        <pc:chgData name="Ayan Daluz" userId="befa8149-c6af-46c9-b27d-15d84abc302f" providerId="ADAL" clId="{76211D86-5BFB-4779-958E-3777FCC14EA4}" dt="2022-08-15T08:21:33.480" v="142" actId="1592"/>
        <pc:sldMkLst>
          <pc:docMk/>
          <pc:sldMk cId="1187440639" sldId="696"/>
        </pc:sldMkLst>
      </pc:sldChg>
      <pc:sldChg chg="modSp mod delCm">
        <pc:chgData name="Ayan Daluz" userId="befa8149-c6af-46c9-b27d-15d84abc302f" providerId="ADAL" clId="{76211D86-5BFB-4779-958E-3777FCC14EA4}" dt="2022-08-15T08:21:33.481" v="143" actId="1592"/>
        <pc:sldMkLst>
          <pc:docMk/>
          <pc:sldMk cId="3597013304" sldId="697"/>
        </pc:sldMkLst>
        <pc:spChg chg="mod">
          <ac:chgData name="Ayan Daluz" userId="befa8149-c6af-46c9-b27d-15d84abc302f" providerId="ADAL" clId="{76211D86-5BFB-4779-958E-3777FCC14EA4}" dt="2022-08-15T08:20:22.081" v="90" actId="20577"/>
          <ac:spMkLst>
            <pc:docMk/>
            <pc:sldMk cId="3597013304" sldId="697"/>
            <ac:spMk id="21" creationId="{042D9E7B-D1BB-4A59-8D12-11E6C2FA55AC}"/>
          </ac:spMkLst>
        </pc:spChg>
      </pc:sldChg>
      <pc:sldChg chg="delCm">
        <pc:chgData name="Ayan Daluz" userId="befa8149-c6af-46c9-b27d-15d84abc302f" providerId="ADAL" clId="{76211D86-5BFB-4779-958E-3777FCC14EA4}" dt="2022-08-15T08:21:33.482" v="145" actId="1592"/>
        <pc:sldMkLst>
          <pc:docMk/>
          <pc:sldMk cId="1652115179" sldId="699"/>
        </pc:sldMkLst>
      </pc:sldChg>
      <pc:sldChg chg="modSp mod delCm">
        <pc:chgData name="Ayan Daluz" userId="befa8149-c6af-46c9-b27d-15d84abc302f" providerId="ADAL" clId="{76211D86-5BFB-4779-958E-3777FCC14EA4}" dt="2022-08-15T08:21:33.484" v="147" actId="1592"/>
        <pc:sldMkLst>
          <pc:docMk/>
          <pc:sldMk cId="1244863110" sldId="702"/>
        </pc:sldMkLst>
        <pc:graphicFrameChg chg="modGraphic">
          <ac:chgData name="Ayan Daluz" userId="befa8149-c6af-46c9-b27d-15d84abc302f" providerId="ADAL" clId="{76211D86-5BFB-4779-958E-3777FCC14EA4}" dt="2022-08-15T08:20:48.037" v="92" actId="20577"/>
          <ac:graphicFrameMkLst>
            <pc:docMk/>
            <pc:sldMk cId="1244863110" sldId="702"/>
            <ac:graphicFrameMk id="2" creationId="{00000000-0000-0000-0000-000000000000}"/>
          </ac:graphicFrameMkLst>
        </pc:graphicFrameChg>
      </pc:sldChg>
      <pc:sldChg chg="delCm">
        <pc:chgData name="Ayan Daluz" userId="befa8149-c6af-46c9-b27d-15d84abc302f" providerId="ADAL" clId="{76211D86-5BFB-4779-958E-3777FCC14EA4}" dt="2022-08-15T08:21:33.485" v="150" actId="1592"/>
        <pc:sldMkLst>
          <pc:docMk/>
          <pc:sldMk cId="1384199599" sldId="706"/>
        </pc:sldMkLst>
      </pc:sldChg>
      <pc:sldChg chg="delCm">
        <pc:chgData name="Ayan Daluz" userId="befa8149-c6af-46c9-b27d-15d84abc302f" providerId="ADAL" clId="{76211D86-5BFB-4779-958E-3777FCC14EA4}" dt="2022-08-15T08:21:33.485" v="149" actId="1592"/>
        <pc:sldMkLst>
          <pc:docMk/>
          <pc:sldMk cId="1534507949" sldId="707"/>
        </pc:sldMkLst>
      </pc:sldChg>
      <pc:sldChg chg="delCm">
        <pc:chgData name="Ayan Daluz" userId="befa8149-c6af-46c9-b27d-15d84abc302f" providerId="ADAL" clId="{76211D86-5BFB-4779-958E-3777FCC14EA4}" dt="2022-08-15T08:21:33.486" v="151" actId="1592"/>
        <pc:sldMkLst>
          <pc:docMk/>
          <pc:sldMk cId="1401560263" sldId="708"/>
        </pc:sldMkLst>
      </pc:sldChg>
      <pc:sldChg chg="delCm">
        <pc:chgData name="Ayan Daluz" userId="befa8149-c6af-46c9-b27d-15d84abc302f" providerId="ADAL" clId="{76211D86-5BFB-4779-958E-3777FCC14EA4}" dt="2022-08-15T08:21:33.487" v="152" actId="1592"/>
        <pc:sldMkLst>
          <pc:docMk/>
          <pc:sldMk cId="158278854" sldId="713"/>
        </pc:sldMkLst>
      </pc:sldChg>
      <pc:sldChg chg="delCm">
        <pc:chgData name="Ayan Daluz" userId="befa8149-c6af-46c9-b27d-15d84abc302f" providerId="ADAL" clId="{76211D86-5BFB-4779-958E-3777FCC14EA4}" dt="2022-08-15T08:21:33.487" v="153" actId="1592"/>
        <pc:sldMkLst>
          <pc:docMk/>
          <pc:sldMk cId="766197680" sldId="714"/>
        </pc:sldMkLst>
      </pc:sldChg>
      <pc:sldChg chg="delCm">
        <pc:chgData name="Ayan Daluz" userId="befa8149-c6af-46c9-b27d-15d84abc302f" providerId="ADAL" clId="{76211D86-5BFB-4779-958E-3777FCC14EA4}" dt="2022-08-15T08:21:33.488" v="154" actId="1592"/>
        <pc:sldMkLst>
          <pc:docMk/>
          <pc:sldMk cId="3336154398" sldId="716"/>
        </pc:sldMkLst>
      </pc:sldChg>
      <pc:sldChg chg="delCm">
        <pc:chgData name="Ayan Daluz" userId="befa8149-c6af-46c9-b27d-15d84abc302f" providerId="ADAL" clId="{76211D86-5BFB-4779-958E-3777FCC14EA4}" dt="2022-08-15T08:21:33.489" v="155" actId="1592"/>
        <pc:sldMkLst>
          <pc:docMk/>
          <pc:sldMk cId="4012500681" sldId="717"/>
        </pc:sldMkLst>
      </pc:sldChg>
      <pc:sldChg chg="delCm">
        <pc:chgData name="Ayan Daluz" userId="befa8149-c6af-46c9-b27d-15d84abc302f" providerId="ADAL" clId="{76211D86-5BFB-4779-958E-3777FCC14EA4}" dt="2022-08-15T08:21:33.489" v="156" actId="1592"/>
        <pc:sldMkLst>
          <pc:docMk/>
          <pc:sldMk cId="3741185638" sldId="719"/>
        </pc:sldMkLst>
      </pc:sldChg>
      <pc:sldChg chg="del">
        <pc:chgData name="Ayan Daluz" userId="befa8149-c6af-46c9-b27d-15d84abc302f" providerId="ADAL" clId="{76211D86-5BFB-4779-958E-3777FCC14EA4}" dt="2022-08-15T08:16:21.166" v="0" actId="47"/>
        <pc:sldMkLst>
          <pc:docMk/>
          <pc:sldMk cId="530462981" sldId="720"/>
        </pc:sldMkLst>
      </pc:sldChg>
      <pc:sldChg chg="del">
        <pc:chgData name="Ayan Daluz" userId="befa8149-c6af-46c9-b27d-15d84abc302f" providerId="ADAL" clId="{76211D86-5BFB-4779-958E-3777FCC14EA4}" dt="2022-08-15T08:16:23.256" v="2" actId="47"/>
        <pc:sldMkLst>
          <pc:docMk/>
          <pc:sldMk cId="1504332436" sldId="721"/>
        </pc:sldMkLst>
      </pc:sldChg>
      <pc:sldChg chg="del">
        <pc:chgData name="Ayan Daluz" userId="befa8149-c6af-46c9-b27d-15d84abc302f" providerId="ADAL" clId="{76211D86-5BFB-4779-958E-3777FCC14EA4}" dt="2022-08-15T08:16:24.927" v="4" actId="47"/>
        <pc:sldMkLst>
          <pc:docMk/>
          <pc:sldMk cId="4061111227" sldId="722"/>
        </pc:sldMkLst>
      </pc:sldChg>
      <pc:sldChg chg="modSp delCm">
        <pc:chgData name="Ayan Daluz" userId="befa8149-c6af-46c9-b27d-15d84abc302f" providerId="ADAL" clId="{76211D86-5BFB-4779-958E-3777FCC14EA4}" dt="2022-08-15T08:21:33.470" v="127" actId="1592"/>
        <pc:sldMkLst>
          <pc:docMk/>
          <pc:sldMk cId="3832903864" sldId="723"/>
        </pc:sldMkLst>
        <pc:graphicFrameChg chg="mod">
          <ac:chgData name="Ayan Daluz" userId="befa8149-c6af-46c9-b27d-15d84abc302f" providerId="ADAL" clId="{76211D86-5BFB-4779-958E-3777FCC14EA4}" dt="2022-08-15T08:18:52.230" v="83"/>
          <ac:graphicFrameMkLst>
            <pc:docMk/>
            <pc:sldMk cId="3832903864" sldId="723"/>
            <ac:graphicFrameMk id="2" creationId="{00000000-0000-0000-0000-000000000000}"/>
          </ac:graphicFrameMkLst>
        </pc:graphicFrameChg>
      </pc:sldChg>
      <pc:sldChg chg="modSp mod delCm">
        <pc:chgData name="Ayan Daluz" userId="befa8149-c6af-46c9-b27d-15d84abc302f" providerId="ADAL" clId="{76211D86-5BFB-4779-958E-3777FCC14EA4}" dt="2022-08-15T08:21:33.455" v="107" actId="1592"/>
        <pc:sldMkLst>
          <pc:docMk/>
          <pc:sldMk cId="2810831428" sldId="725"/>
        </pc:sldMkLst>
        <pc:graphicFrameChg chg="modGraphic">
          <ac:chgData name="Ayan Daluz" userId="befa8149-c6af-46c9-b27d-15d84abc302f" providerId="ADAL" clId="{76211D86-5BFB-4779-958E-3777FCC14EA4}" dt="2022-08-15T08:17:56.897" v="60" actId="20577"/>
          <ac:graphicFrameMkLst>
            <pc:docMk/>
            <pc:sldMk cId="2810831428" sldId="725"/>
            <ac:graphicFrameMk id="2" creationId="{00000000-0000-0000-0000-000000000000}"/>
          </ac:graphicFrameMkLst>
        </pc:graphicFrameChg>
      </pc:sldChg>
      <pc:sldChg chg="del">
        <pc:chgData name="Ayan Daluz" userId="befa8149-c6af-46c9-b27d-15d84abc302f" providerId="ADAL" clId="{76211D86-5BFB-4779-958E-3777FCC14EA4}" dt="2022-08-15T08:16:22.346" v="1" actId="47"/>
        <pc:sldMkLst>
          <pc:docMk/>
          <pc:sldMk cId="2424900079" sldId="726"/>
        </pc:sldMkLst>
      </pc:sldChg>
      <pc:sldChg chg="del">
        <pc:chgData name="Ayan Daluz" userId="befa8149-c6af-46c9-b27d-15d84abc302f" providerId="ADAL" clId="{76211D86-5BFB-4779-958E-3777FCC14EA4}" dt="2022-08-15T08:16:23.875" v="3" actId="47"/>
        <pc:sldMkLst>
          <pc:docMk/>
          <pc:sldMk cId="3556549722" sldId="72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F2362C-9B00-45CA-9029-5EC9A413228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E848263-2B86-4DCD-B660-743005F0B096}">
      <dgm:prSet phldrT="[Text]" custT="1"/>
      <dgm:spPr/>
      <dgm:t>
        <a:bodyPr/>
        <a:lstStyle/>
        <a:p>
          <a:pPr algn="just"/>
          <a:r>
            <a:rPr lang="en-AU" sz="2200" dirty="0"/>
            <a:t>Be aware of client needs and challenges.</a:t>
          </a:r>
          <a:endParaRPr lang="en-AU" sz="2200" b="0" dirty="0"/>
        </a:p>
      </dgm:t>
    </dgm:pt>
    <dgm:pt modelId="{5CB5E62A-F7CF-4FAD-A214-77932A423179}" type="parTrans" cxnId="{3F968AB0-D9BB-4084-844D-00A527D869FF}">
      <dgm:prSet/>
      <dgm:spPr/>
      <dgm:t>
        <a:bodyPr/>
        <a:lstStyle/>
        <a:p>
          <a:pPr algn="just"/>
          <a:endParaRPr lang="en-AU" sz="2200" b="0">
            <a:highlight>
              <a:srgbClr val="FFFF00"/>
            </a:highlight>
          </a:endParaRPr>
        </a:p>
      </dgm:t>
    </dgm:pt>
    <dgm:pt modelId="{45DE9673-1474-4435-A773-E85EA17F570F}" type="sibTrans" cxnId="{3F968AB0-D9BB-4084-844D-00A527D869FF}">
      <dgm:prSet/>
      <dgm:spPr/>
      <dgm:t>
        <a:bodyPr/>
        <a:lstStyle/>
        <a:p>
          <a:pPr algn="just"/>
          <a:endParaRPr lang="en-AU" sz="2200" b="0">
            <a:highlight>
              <a:srgbClr val="FFFF00"/>
            </a:highlight>
          </a:endParaRPr>
        </a:p>
      </dgm:t>
    </dgm:pt>
    <dgm:pt modelId="{ADC15EC0-8E8E-4A14-9EA8-D1B6C7077AC4}">
      <dgm:prSet phldrT="[Text]" custT="1"/>
      <dgm:spPr/>
      <dgm:t>
        <a:bodyPr/>
        <a:lstStyle/>
        <a:p>
          <a:pPr algn="just"/>
          <a:r>
            <a:rPr lang="en-AU" sz="2200" dirty="0"/>
            <a:t>Commit and protect client and employee rights.</a:t>
          </a:r>
          <a:endParaRPr lang="en-AU" sz="2200" b="0" dirty="0"/>
        </a:p>
      </dgm:t>
    </dgm:pt>
    <dgm:pt modelId="{24174C44-6AE8-4536-9466-00B30D124169}" type="parTrans" cxnId="{D78B7B1B-DC4A-4B34-AAFE-2516B2F46907}">
      <dgm:prSet/>
      <dgm:spPr/>
      <dgm:t>
        <a:bodyPr/>
        <a:lstStyle/>
        <a:p>
          <a:pPr algn="just"/>
          <a:endParaRPr lang="en-AU" sz="2200" b="0">
            <a:highlight>
              <a:srgbClr val="FFFF00"/>
            </a:highlight>
          </a:endParaRPr>
        </a:p>
      </dgm:t>
    </dgm:pt>
    <dgm:pt modelId="{043CA0EC-BAD4-433C-9849-A2CA1D4C106A}" type="sibTrans" cxnId="{D78B7B1B-DC4A-4B34-AAFE-2516B2F46907}">
      <dgm:prSet/>
      <dgm:spPr/>
      <dgm:t>
        <a:bodyPr/>
        <a:lstStyle/>
        <a:p>
          <a:pPr algn="just"/>
          <a:endParaRPr lang="en-AU" sz="2200" b="0">
            <a:highlight>
              <a:srgbClr val="FFFF00"/>
            </a:highlight>
          </a:endParaRPr>
        </a:p>
      </dgm:t>
    </dgm:pt>
    <dgm:pt modelId="{0AF9EEDE-4127-4CCB-8F70-4C32DAE54F6B}">
      <dgm:prSet phldrT="[Text]" custT="1"/>
      <dgm:spPr/>
      <dgm:t>
        <a:bodyPr/>
        <a:lstStyle/>
        <a:p>
          <a:pPr algn="just"/>
          <a:r>
            <a:rPr lang="en-AU" sz="2200" dirty="0"/>
            <a:t>Uphold client rights according to policies and procedures.</a:t>
          </a:r>
          <a:endParaRPr lang="en-AU" sz="2200" b="0" dirty="0"/>
        </a:p>
      </dgm:t>
    </dgm:pt>
    <dgm:pt modelId="{8CC11621-1D7D-4DEC-A1EB-A66ED4FFD412}" type="parTrans" cxnId="{0A71596B-73BB-43D0-95DB-E92DE87FBAD9}">
      <dgm:prSet/>
      <dgm:spPr/>
      <dgm:t>
        <a:bodyPr/>
        <a:lstStyle/>
        <a:p>
          <a:pPr algn="just"/>
          <a:endParaRPr lang="en-AU" sz="2200" b="0">
            <a:highlight>
              <a:srgbClr val="FFFF00"/>
            </a:highlight>
          </a:endParaRPr>
        </a:p>
      </dgm:t>
    </dgm:pt>
    <dgm:pt modelId="{5FC9FA46-4256-4018-A178-D9993ECD5E18}" type="sibTrans" cxnId="{0A71596B-73BB-43D0-95DB-E92DE87FBAD9}">
      <dgm:prSet/>
      <dgm:spPr/>
      <dgm:t>
        <a:bodyPr/>
        <a:lstStyle/>
        <a:p>
          <a:pPr algn="just"/>
          <a:endParaRPr lang="en-AU" sz="2200" b="0">
            <a:highlight>
              <a:srgbClr val="FFFF00"/>
            </a:highlight>
          </a:endParaRPr>
        </a:p>
      </dgm:t>
    </dgm:pt>
    <dgm:pt modelId="{3093D8C3-B23A-45C2-81B7-5B0B67C8E874}">
      <dgm:prSet phldrT="[Text]" custT="1"/>
      <dgm:spPr/>
      <dgm:t>
        <a:bodyPr/>
        <a:lstStyle/>
        <a:p>
          <a:pPr algn="just"/>
          <a:r>
            <a:rPr lang="en-AU" sz="2200" dirty="0"/>
            <a:t>Be knowledgeable of the organisational policies, legal and ethical requirements.</a:t>
          </a:r>
          <a:endParaRPr lang="en-AU" sz="2200" b="0" dirty="0"/>
        </a:p>
      </dgm:t>
    </dgm:pt>
    <dgm:pt modelId="{A1E23FE3-2042-437B-AE8C-791F1B3D1E1D}" type="parTrans" cxnId="{20627B58-2872-4496-A6E1-F26007CA72D2}">
      <dgm:prSet/>
      <dgm:spPr/>
      <dgm:t>
        <a:bodyPr/>
        <a:lstStyle/>
        <a:p>
          <a:pPr algn="just"/>
          <a:endParaRPr lang="en-AU" sz="2200"/>
        </a:p>
      </dgm:t>
    </dgm:pt>
    <dgm:pt modelId="{C69E2D59-110F-4788-BDA2-AA819A2B605B}" type="sibTrans" cxnId="{20627B58-2872-4496-A6E1-F26007CA72D2}">
      <dgm:prSet/>
      <dgm:spPr/>
      <dgm:t>
        <a:bodyPr/>
        <a:lstStyle/>
        <a:p>
          <a:pPr algn="just"/>
          <a:endParaRPr lang="en-AU" sz="2200"/>
        </a:p>
      </dgm:t>
    </dgm:pt>
    <dgm:pt modelId="{EA9D8D6E-32EA-4A8F-A36C-8BC5F17C77D9}" type="pres">
      <dgm:prSet presAssocID="{E8F2362C-9B00-45CA-9029-5EC9A413228C}" presName="linear" presStyleCnt="0">
        <dgm:presLayoutVars>
          <dgm:animLvl val="lvl"/>
          <dgm:resizeHandles val="exact"/>
        </dgm:presLayoutVars>
      </dgm:prSet>
      <dgm:spPr/>
    </dgm:pt>
    <dgm:pt modelId="{FE363F07-D34A-41E9-9A8C-CDEA76B49191}" type="pres">
      <dgm:prSet presAssocID="{3093D8C3-B23A-45C2-81B7-5B0B67C8E874}" presName="parentText" presStyleLbl="node1" presStyleIdx="0" presStyleCnt="4">
        <dgm:presLayoutVars>
          <dgm:chMax val="0"/>
          <dgm:bulletEnabled val="1"/>
        </dgm:presLayoutVars>
      </dgm:prSet>
      <dgm:spPr/>
    </dgm:pt>
    <dgm:pt modelId="{D5379B2D-20BF-4712-B887-44B6481C0B67}" type="pres">
      <dgm:prSet presAssocID="{C69E2D59-110F-4788-BDA2-AA819A2B605B}" presName="spacer" presStyleCnt="0"/>
      <dgm:spPr/>
    </dgm:pt>
    <dgm:pt modelId="{2E03C22E-7966-4062-9178-6DF991F550D3}" type="pres">
      <dgm:prSet presAssocID="{8E848263-2B86-4DCD-B660-743005F0B096}" presName="parentText" presStyleLbl="node1" presStyleIdx="1" presStyleCnt="4">
        <dgm:presLayoutVars>
          <dgm:chMax val="0"/>
          <dgm:bulletEnabled val="1"/>
        </dgm:presLayoutVars>
      </dgm:prSet>
      <dgm:spPr/>
    </dgm:pt>
    <dgm:pt modelId="{1EFE073C-951F-48C9-A509-4E82C828518A}" type="pres">
      <dgm:prSet presAssocID="{45DE9673-1474-4435-A773-E85EA17F570F}" presName="spacer" presStyleCnt="0"/>
      <dgm:spPr/>
    </dgm:pt>
    <dgm:pt modelId="{957D8B8C-10D5-46EF-B9C8-8E2625AD1849}" type="pres">
      <dgm:prSet presAssocID="{ADC15EC0-8E8E-4A14-9EA8-D1B6C7077AC4}" presName="parentText" presStyleLbl="node1" presStyleIdx="2" presStyleCnt="4">
        <dgm:presLayoutVars>
          <dgm:chMax val="0"/>
          <dgm:bulletEnabled val="1"/>
        </dgm:presLayoutVars>
      </dgm:prSet>
      <dgm:spPr/>
    </dgm:pt>
    <dgm:pt modelId="{FAC5049B-C27B-4A20-8307-1FF2C2864B93}" type="pres">
      <dgm:prSet presAssocID="{043CA0EC-BAD4-433C-9849-A2CA1D4C106A}" presName="spacer" presStyleCnt="0"/>
      <dgm:spPr/>
    </dgm:pt>
    <dgm:pt modelId="{3043C8CC-7B2B-4A9C-8865-7341E6A38892}" type="pres">
      <dgm:prSet presAssocID="{0AF9EEDE-4127-4CCB-8F70-4C32DAE54F6B}" presName="parentText" presStyleLbl="node1" presStyleIdx="3" presStyleCnt="4">
        <dgm:presLayoutVars>
          <dgm:chMax val="0"/>
          <dgm:bulletEnabled val="1"/>
        </dgm:presLayoutVars>
      </dgm:prSet>
      <dgm:spPr/>
    </dgm:pt>
  </dgm:ptLst>
  <dgm:cxnLst>
    <dgm:cxn modelId="{F1F47C07-2E46-4DBA-9360-280193B5EC97}" type="presOf" srcId="{3093D8C3-B23A-45C2-81B7-5B0B67C8E874}" destId="{FE363F07-D34A-41E9-9A8C-CDEA76B49191}" srcOrd="0" destOrd="0" presId="urn:microsoft.com/office/officeart/2005/8/layout/vList2"/>
    <dgm:cxn modelId="{ED17720A-095A-469C-9865-A84A7088F2EA}" type="presOf" srcId="{ADC15EC0-8E8E-4A14-9EA8-D1B6C7077AC4}" destId="{957D8B8C-10D5-46EF-B9C8-8E2625AD1849}" srcOrd="0" destOrd="0" presId="urn:microsoft.com/office/officeart/2005/8/layout/vList2"/>
    <dgm:cxn modelId="{DACB5819-6593-4078-86C8-833BF5CAF1D9}" type="presOf" srcId="{8E848263-2B86-4DCD-B660-743005F0B096}" destId="{2E03C22E-7966-4062-9178-6DF991F550D3}" srcOrd="0" destOrd="0" presId="urn:microsoft.com/office/officeart/2005/8/layout/vList2"/>
    <dgm:cxn modelId="{D78B7B1B-DC4A-4B34-AAFE-2516B2F46907}" srcId="{E8F2362C-9B00-45CA-9029-5EC9A413228C}" destId="{ADC15EC0-8E8E-4A14-9EA8-D1B6C7077AC4}" srcOrd="2" destOrd="0" parTransId="{24174C44-6AE8-4536-9466-00B30D124169}" sibTransId="{043CA0EC-BAD4-433C-9849-A2CA1D4C106A}"/>
    <dgm:cxn modelId="{0A71596B-73BB-43D0-95DB-E92DE87FBAD9}" srcId="{E8F2362C-9B00-45CA-9029-5EC9A413228C}" destId="{0AF9EEDE-4127-4CCB-8F70-4C32DAE54F6B}" srcOrd="3" destOrd="0" parTransId="{8CC11621-1D7D-4DEC-A1EB-A66ED4FFD412}" sibTransId="{5FC9FA46-4256-4018-A178-D9993ECD5E18}"/>
    <dgm:cxn modelId="{20627B58-2872-4496-A6E1-F26007CA72D2}" srcId="{E8F2362C-9B00-45CA-9029-5EC9A413228C}" destId="{3093D8C3-B23A-45C2-81B7-5B0B67C8E874}" srcOrd="0" destOrd="0" parTransId="{A1E23FE3-2042-437B-AE8C-791F1B3D1E1D}" sibTransId="{C69E2D59-110F-4788-BDA2-AA819A2B605B}"/>
    <dgm:cxn modelId="{C1F10998-CD06-4A64-BA7F-55F09DF8BB41}" type="presOf" srcId="{E8F2362C-9B00-45CA-9029-5EC9A413228C}" destId="{EA9D8D6E-32EA-4A8F-A36C-8BC5F17C77D9}" srcOrd="0" destOrd="0" presId="urn:microsoft.com/office/officeart/2005/8/layout/vList2"/>
    <dgm:cxn modelId="{330DA89E-DB7F-4E5C-A5A2-44E57789774F}" type="presOf" srcId="{0AF9EEDE-4127-4CCB-8F70-4C32DAE54F6B}" destId="{3043C8CC-7B2B-4A9C-8865-7341E6A38892}" srcOrd="0" destOrd="0" presId="urn:microsoft.com/office/officeart/2005/8/layout/vList2"/>
    <dgm:cxn modelId="{3F968AB0-D9BB-4084-844D-00A527D869FF}" srcId="{E8F2362C-9B00-45CA-9029-5EC9A413228C}" destId="{8E848263-2B86-4DCD-B660-743005F0B096}" srcOrd="1" destOrd="0" parTransId="{5CB5E62A-F7CF-4FAD-A214-77932A423179}" sibTransId="{45DE9673-1474-4435-A773-E85EA17F570F}"/>
    <dgm:cxn modelId="{FFDD992F-20C9-4B7D-BD35-6D0C5E93EFD1}" type="presParOf" srcId="{EA9D8D6E-32EA-4A8F-A36C-8BC5F17C77D9}" destId="{FE363F07-D34A-41E9-9A8C-CDEA76B49191}" srcOrd="0" destOrd="0" presId="urn:microsoft.com/office/officeart/2005/8/layout/vList2"/>
    <dgm:cxn modelId="{C19E807E-AEDB-47EC-94CD-4CA4B065AC7F}" type="presParOf" srcId="{EA9D8D6E-32EA-4A8F-A36C-8BC5F17C77D9}" destId="{D5379B2D-20BF-4712-B887-44B6481C0B67}" srcOrd="1" destOrd="0" presId="urn:microsoft.com/office/officeart/2005/8/layout/vList2"/>
    <dgm:cxn modelId="{71D47FAD-F30E-43B3-9679-D71B595A5934}" type="presParOf" srcId="{EA9D8D6E-32EA-4A8F-A36C-8BC5F17C77D9}" destId="{2E03C22E-7966-4062-9178-6DF991F550D3}" srcOrd="2" destOrd="0" presId="urn:microsoft.com/office/officeart/2005/8/layout/vList2"/>
    <dgm:cxn modelId="{194D8FFC-9182-4F5F-99D5-C68740EF06E8}" type="presParOf" srcId="{EA9D8D6E-32EA-4A8F-A36C-8BC5F17C77D9}" destId="{1EFE073C-951F-48C9-A509-4E82C828518A}" srcOrd="3" destOrd="0" presId="urn:microsoft.com/office/officeart/2005/8/layout/vList2"/>
    <dgm:cxn modelId="{5A6E0F4A-11B3-433E-9987-DAD5CAE4ED58}" type="presParOf" srcId="{EA9D8D6E-32EA-4A8F-A36C-8BC5F17C77D9}" destId="{957D8B8C-10D5-46EF-B9C8-8E2625AD1849}" srcOrd="4" destOrd="0" presId="urn:microsoft.com/office/officeart/2005/8/layout/vList2"/>
    <dgm:cxn modelId="{472F8F22-5165-4DB3-AA84-01494C258C98}" type="presParOf" srcId="{EA9D8D6E-32EA-4A8F-A36C-8BC5F17C77D9}" destId="{FAC5049B-C27B-4A20-8307-1FF2C2864B93}" srcOrd="5" destOrd="0" presId="urn:microsoft.com/office/officeart/2005/8/layout/vList2"/>
    <dgm:cxn modelId="{BFA7E8A1-B085-49CE-ABC8-E56EA931F849}" type="presParOf" srcId="{EA9D8D6E-32EA-4A8F-A36C-8BC5F17C77D9}" destId="{3043C8CC-7B2B-4A9C-8865-7341E6A3889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F2362C-9B00-45CA-9029-5EC9A413228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FAAA1FC-EB1A-4C0C-AD5B-4B94F4BBE45D}">
      <dgm:prSet phldrT="[Text]" custT="1"/>
      <dgm:spPr/>
      <dgm:t>
        <a:bodyPr/>
        <a:lstStyle/>
        <a:p>
          <a:pPr algn="just"/>
          <a:r>
            <a:rPr lang="en-AU" sz="2200" b="0" dirty="0"/>
            <a:t>taking immediate action</a:t>
          </a:r>
        </a:p>
      </dgm:t>
    </dgm:pt>
    <dgm:pt modelId="{C2172C49-C92B-4153-91B2-BDF8462AC1DF}" type="parTrans" cxnId="{CEBAA39E-FAF8-46EE-9D03-DF54299815D2}">
      <dgm:prSet/>
      <dgm:spPr/>
      <dgm:t>
        <a:bodyPr/>
        <a:lstStyle/>
        <a:p>
          <a:pPr algn="just"/>
          <a:endParaRPr lang="en-AU" sz="2200" b="0"/>
        </a:p>
      </dgm:t>
    </dgm:pt>
    <dgm:pt modelId="{CC54044B-AF7F-4A59-95C2-CAB63214F5E9}" type="sibTrans" cxnId="{CEBAA39E-FAF8-46EE-9D03-DF54299815D2}">
      <dgm:prSet/>
      <dgm:spPr/>
      <dgm:t>
        <a:bodyPr/>
        <a:lstStyle/>
        <a:p>
          <a:pPr algn="just"/>
          <a:endParaRPr lang="en-AU" sz="2200" b="0"/>
        </a:p>
      </dgm:t>
    </dgm:pt>
    <dgm:pt modelId="{5043DD93-4E9D-4D5E-B968-8B37B3A3FE3F}">
      <dgm:prSet phldrT="[Text]" custT="1"/>
      <dgm:spPr/>
      <dgm:t>
        <a:bodyPr/>
        <a:lstStyle/>
        <a:p>
          <a:pPr algn="just"/>
          <a:r>
            <a:rPr lang="en-AU" sz="2200" b="0" dirty="0"/>
            <a:t>implementing necessary programs</a:t>
          </a:r>
        </a:p>
      </dgm:t>
    </dgm:pt>
    <dgm:pt modelId="{D504A6AE-09F6-4003-A748-2998E7DDA3B1}" type="parTrans" cxnId="{BD9E578F-A28F-45B2-9059-879DF6809981}">
      <dgm:prSet/>
      <dgm:spPr/>
      <dgm:t>
        <a:bodyPr/>
        <a:lstStyle/>
        <a:p>
          <a:pPr algn="just"/>
          <a:endParaRPr lang="en-AU" sz="2200" b="0"/>
        </a:p>
      </dgm:t>
    </dgm:pt>
    <dgm:pt modelId="{A2CEA0AB-2AAB-41AE-AE3C-FAC856955697}" type="sibTrans" cxnId="{BD9E578F-A28F-45B2-9059-879DF6809981}">
      <dgm:prSet/>
      <dgm:spPr/>
      <dgm:t>
        <a:bodyPr/>
        <a:lstStyle/>
        <a:p>
          <a:pPr algn="just"/>
          <a:endParaRPr lang="en-AU" sz="2200" b="0"/>
        </a:p>
      </dgm:t>
    </dgm:pt>
    <dgm:pt modelId="{1299BDD5-C87F-42E7-BD7A-A8731EC94289}">
      <dgm:prSet phldrT="[Text]" custT="1"/>
      <dgm:spPr/>
      <dgm:t>
        <a:bodyPr/>
        <a:lstStyle/>
        <a:p>
          <a:pPr algn="just"/>
          <a:r>
            <a:rPr lang="en-AU" sz="2200" b="0" dirty="0"/>
            <a:t>thinking of new strategies and techniques</a:t>
          </a:r>
        </a:p>
      </dgm:t>
    </dgm:pt>
    <dgm:pt modelId="{5F65D3C0-56B8-4FED-9218-62E1FDD111E5}" type="parTrans" cxnId="{327FD090-DB71-4F57-B6BB-5A62062A5EAC}">
      <dgm:prSet/>
      <dgm:spPr/>
      <dgm:t>
        <a:bodyPr/>
        <a:lstStyle/>
        <a:p>
          <a:pPr algn="just"/>
          <a:endParaRPr lang="en-AU" sz="2200" b="0"/>
        </a:p>
      </dgm:t>
    </dgm:pt>
    <dgm:pt modelId="{09FE088D-BEF6-47DD-B13E-EB75BBC2C351}" type="sibTrans" cxnId="{327FD090-DB71-4F57-B6BB-5A62062A5EAC}">
      <dgm:prSet/>
      <dgm:spPr/>
      <dgm:t>
        <a:bodyPr/>
        <a:lstStyle/>
        <a:p>
          <a:pPr algn="just"/>
          <a:endParaRPr lang="en-AU" sz="2200" b="0"/>
        </a:p>
      </dgm:t>
    </dgm:pt>
    <dgm:pt modelId="{EA9D8D6E-32EA-4A8F-A36C-8BC5F17C77D9}" type="pres">
      <dgm:prSet presAssocID="{E8F2362C-9B00-45CA-9029-5EC9A413228C}" presName="linear" presStyleCnt="0">
        <dgm:presLayoutVars>
          <dgm:animLvl val="lvl"/>
          <dgm:resizeHandles val="exact"/>
        </dgm:presLayoutVars>
      </dgm:prSet>
      <dgm:spPr/>
    </dgm:pt>
    <dgm:pt modelId="{24B945F3-3B11-49A5-A988-92DF88D5153B}" type="pres">
      <dgm:prSet presAssocID="{7FAAA1FC-EB1A-4C0C-AD5B-4B94F4BBE45D}" presName="parentText" presStyleLbl="node1" presStyleIdx="0" presStyleCnt="3">
        <dgm:presLayoutVars>
          <dgm:chMax val="0"/>
          <dgm:bulletEnabled val="1"/>
        </dgm:presLayoutVars>
      </dgm:prSet>
      <dgm:spPr/>
    </dgm:pt>
    <dgm:pt modelId="{FE48BFAA-7DE6-4670-904C-868CC07DC253}" type="pres">
      <dgm:prSet presAssocID="{CC54044B-AF7F-4A59-95C2-CAB63214F5E9}" presName="spacer" presStyleCnt="0"/>
      <dgm:spPr/>
    </dgm:pt>
    <dgm:pt modelId="{02EA64E1-BD45-4704-BC85-35AF3E9E8A9F}" type="pres">
      <dgm:prSet presAssocID="{5043DD93-4E9D-4D5E-B968-8B37B3A3FE3F}" presName="parentText" presStyleLbl="node1" presStyleIdx="1" presStyleCnt="3">
        <dgm:presLayoutVars>
          <dgm:chMax val="0"/>
          <dgm:bulletEnabled val="1"/>
        </dgm:presLayoutVars>
      </dgm:prSet>
      <dgm:spPr/>
    </dgm:pt>
    <dgm:pt modelId="{7A38C866-6813-4BDF-B7D2-AB1D2AE5D1DE}" type="pres">
      <dgm:prSet presAssocID="{A2CEA0AB-2AAB-41AE-AE3C-FAC856955697}" presName="spacer" presStyleCnt="0"/>
      <dgm:spPr/>
    </dgm:pt>
    <dgm:pt modelId="{E6DAE25B-A160-4204-8B70-7919ECCA6936}" type="pres">
      <dgm:prSet presAssocID="{1299BDD5-C87F-42E7-BD7A-A8731EC94289}" presName="parentText" presStyleLbl="node1" presStyleIdx="2" presStyleCnt="3">
        <dgm:presLayoutVars>
          <dgm:chMax val="0"/>
          <dgm:bulletEnabled val="1"/>
        </dgm:presLayoutVars>
      </dgm:prSet>
      <dgm:spPr/>
    </dgm:pt>
  </dgm:ptLst>
  <dgm:cxnLst>
    <dgm:cxn modelId="{9D586E13-3703-45F4-8D10-B2056C495D6D}" type="presOf" srcId="{5043DD93-4E9D-4D5E-B968-8B37B3A3FE3F}" destId="{02EA64E1-BD45-4704-BC85-35AF3E9E8A9F}" srcOrd="0" destOrd="0" presId="urn:microsoft.com/office/officeart/2005/8/layout/vList2"/>
    <dgm:cxn modelId="{BC075032-7B33-474F-BE51-1785810DA5C5}" type="presOf" srcId="{7FAAA1FC-EB1A-4C0C-AD5B-4B94F4BBE45D}" destId="{24B945F3-3B11-49A5-A988-92DF88D5153B}" srcOrd="0" destOrd="0" presId="urn:microsoft.com/office/officeart/2005/8/layout/vList2"/>
    <dgm:cxn modelId="{8E96228A-A561-4DFC-BCD3-27910095455C}" type="presOf" srcId="{1299BDD5-C87F-42E7-BD7A-A8731EC94289}" destId="{E6DAE25B-A160-4204-8B70-7919ECCA6936}" srcOrd="0" destOrd="0" presId="urn:microsoft.com/office/officeart/2005/8/layout/vList2"/>
    <dgm:cxn modelId="{BD9E578F-A28F-45B2-9059-879DF6809981}" srcId="{E8F2362C-9B00-45CA-9029-5EC9A413228C}" destId="{5043DD93-4E9D-4D5E-B968-8B37B3A3FE3F}" srcOrd="1" destOrd="0" parTransId="{D504A6AE-09F6-4003-A748-2998E7DDA3B1}" sibTransId="{A2CEA0AB-2AAB-41AE-AE3C-FAC856955697}"/>
    <dgm:cxn modelId="{327FD090-DB71-4F57-B6BB-5A62062A5EAC}" srcId="{E8F2362C-9B00-45CA-9029-5EC9A413228C}" destId="{1299BDD5-C87F-42E7-BD7A-A8731EC94289}" srcOrd="2" destOrd="0" parTransId="{5F65D3C0-56B8-4FED-9218-62E1FDD111E5}" sibTransId="{09FE088D-BEF6-47DD-B13E-EB75BBC2C351}"/>
    <dgm:cxn modelId="{C1F10998-CD06-4A64-BA7F-55F09DF8BB41}" type="presOf" srcId="{E8F2362C-9B00-45CA-9029-5EC9A413228C}" destId="{EA9D8D6E-32EA-4A8F-A36C-8BC5F17C77D9}" srcOrd="0" destOrd="0" presId="urn:microsoft.com/office/officeart/2005/8/layout/vList2"/>
    <dgm:cxn modelId="{CEBAA39E-FAF8-46EE-9D03-DF54299815D2}" srcId="{E8F2362C-9B00-45CA-9029-5EC9A413228C}" destId="{7FAAA1FC-EB1A-4C0C-AD5B-4B94F4BBE45D}" srcOrd="0" destOrd="0" parTransId="{C2172C49-C92B-4153-91B2-BDF8462AC1DF}" sibTransId="{CC54044B-AF7F-4A59-95C2-CAB63214F5E9}"/>
    <dgm:cxn modelId="{FE5BDE7C-9855-410E-BAC2-A6745157F5EF}" type="presParOf" srcId="{EA9D8D6E-32EA-4A8F-A36C-8BC5F17C77D9}" destId="{24B945F3-3B11-49A5-A988-92DF88D5153B}" srcOrd="0" destOrd="0" presId="urn:microsoft.com/office/officeart/2005/8/layout/vList2"/>
    <dgm:cxn modelId="{49DEDA59-C7EC-4AD9-A25D-6E46C8664B53}" type="presParOf" srcId="{EA9D8D6E-32EA-4A8F-A36C-8BC5F17C77D9}" destId="{FE48BFAA-7DE6-4670-904C-868CC07DC253}" srcOrd="1" destOrd="0" presId="urn:microsoft.com/office/officeart/2005/8/layout/vList2"/>
    <dgm:cxn modelId="{6DC2F427-E5F8-4A5C-90D6-5C1D5455F1F0}" type="presParOf" srcId="{EA9D8D6E-32EA-4A8F-A36C-8BC5F17C77D9}" destId="{02EA64E1-BD45-4704-BC85-35AF3E9E8A9F}" srcOrd="2" destOrd="0" presId="urn:microsoft.com/office/officeart/2005/8/layout/vList2"/>
    <dgm:cxn modelId="{6893C0F7-6D4C-4020-90C8-02027A56B769}" type="presParOf" srcId="{EA9D8D6E-32EA-4A8F-A36C-8BC5F17C77D9}" destId="{7A38C866-6813-4BDF-B7D2-AB1D2AE5D1DE}" srcOrd="3" destOrd="0" presId="urn:microsoft.com/office/officeart/2005/8/layout/vList2"/>
    <dgm:cxn modelId="{C19BBA3A-9B4E-4B70-B8B6-B3AF857D9953}" type="presParOf" srcId="{EA9D8D6E-32EA-4A8F-A36C-8BC5F17C77D9}" destId="{E6DAE25B-A160-4204-8B70-7919ECCA693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A7203D4-D3E1-4BCF-9BBF-64352F90C115}" type="doc">
      <dgm:prSet loTypeId="urn:microsoft.com/office/officeart/2005/8/layout/vProcess5" loCatId="process" qsTypeId="urn:microsoft.com/office/officeart/2005/8/quickstyle/simple1" qsCatId="simple" csTypeId="urn:microsoft.com/office/officeart/2005/8/colors/colorful5" csCatId="colorful" phldr="1"/>
      <dgm:spPr/>
    </dgm:pt>
    <dgm:pt modelId="{1FC211D9-0352-44E2-AD02-972B3C676265}">
      <dgm:prSet phldrT="[Text]" custT="1"/>
      <dgm:spPr/>
      <dgm:t>
        <a:bodyPr/>
        <a:lstStyle/>
        <a:p>
          <a:pPr algn="just"/>
          <a:r>
            <a:rPr lang="en-AU" sz="1600"/>
            <a:t>Check your supervisor's availability.</a:t>
          </a:r>
        </a:p>
      </dgm:t>
    </dgm:pt>
    <dgm:pt modelId="{4A5246BE-C112-4F0D-8C18-8126D7ECE428}" type="parTrans" cxnId="{5B1914E9-BEB5-4DFD-9DF2-2DDD89B46B5F}">
      <dgm:prSet/>
      <dgm:spPr/>
      <dgm:t>
        <a:bodyPr/>
        <a:lstStyle/>
        <a:p>
          <a:pPr algn="just"/>
          <a:endParaRPr lang="en-AU" sz="1600"/>
        </a:p>
      </dgm:t>
    </dgm:pt>
    <dgm:pt modelId="{B717AD4C-A51D-4F4C-9265-4446B9BBD91A}" type="sibTrans" cxnId="{5B1914E9-BEB5-4DFD-9DF2-2DDD89B46B5F}">
      <dgm:prSet custT="1"/>
      <dgm:spPr/>
      <dgm:t>
        <a:bodyPr/>
        <a:lstStyle/>
        <a:p>
          <a:pPr algn="just"/>
          <a:endParaRPr lang="en-AU" sz="1600"/>
        </a:p>
      </dgm:t>
    </dgm:pt>
    <dgm:pt modelId="{32D0A53F-E98C-4BB5-9245-9E007FA222D8}">
      <dgm:prSet phldrT="[Text]" custT="1"/>
      <dgm:spPr/>
      <dgm:t>
        <a:bodyPr/>
        <a:lstStyle/>
        <a:p>
          <a:pPr algn="just"/>
          <a:r>
            <a:rPr lang="en-AU" sz="1600"/>
            <a:t>Schedule a meeting.</a:t>
          </a:r>
        </a:p>
      </dgm:t>
    </dgm:pt>
    <dgm:pt modelId="{EACDB980-BF16-4029-A49E-21693D1256C5}" type="parTrans" cxnId="{D5C35038-4724-470F-B349-49F636D80653}">
      <dgm:prSet/>
      <dgm:spPr/>
      <dgm:t>
        <a:bodyPr/>
        <a:lstStyle/>
        <a:p>
          <a:pPr algn="just"/>
          <a:endParaRPr lang="en-AU" sz="1600"/>
        </a:p>
      </dgm:t>
    </dgm:pt>
    <dgm:pt modelId="{CB9A9554-1F19-458A-92BE-21352430353C}" type="sibTrans" cxnId="{D5C35038-4724-470F-B349-49F636D80653}">
      <dgm:prSet custT="1"/>
      <dgm:spPr/>
      <dgm:t>
        <a:bodyPr/>
        <a:lstStyle/>
        <a:p>
          <a:pPr algn="just"/>
          <a:endParaRPr lang="en-AU" sz="1600"/>
        </a:p>
      </dgm:t>
    </dgm:pt>
    <dgm:pt modelId="{6728EB6D-64EA-4B7C-87AB-3F53D028CC1F}">
      <dgm:prSet custT="1"/>
      <dgm:spPr/>
      <dgm:t>
        <a:bodyPr/>
        <a:lstStyle/>
        <a:p>
          <a:pPr algn="just"/>
          <a:r>
            <a:rPr lang="en-AU" sz="1600"/>
            <a:t>Involve other people who may help discuss unresolved conflicts.</a:t>
          </a:r>
        </a:p>
      </dgm:t>
    </dgm:pt>
    <dgm:pt modelId="{1EF5F8DD-60D2-4AD2-A9D5-7F455B830840}" type="parTrans" cxnId="{D46CCFAE-097B-41AC-8176-B8B77EB5421A}">
      <dgm:prSet/>
      <dgm:spPr/>
      <dgm:t>
        <a:bodyPr/>
        <a:lstStyle/>
        <a:p>
          <a:pPr algn="just"/>
          <a:endParaRPr lang="en-AU" sz="1600"/>
        </a:p>
      </dgm:t>
    </dgm:pt>
    <dgm:pt modelId="{3E7B0D39-94C0-47C6-93E5-B57F3C8EEA0F}" type="sibTrans" cxnId="{D46CCFAE-097B-41AC-8176-B8B77EB5421A}">
      <dgm:prSet custT="1"/>
      <dgm:spPr/>
      <dgm:t>
        <a:bodyPr/>
        <a:lstStyle/>
        <a:p>
          <a:pPr algn="just"/>
          <a:endParaRPr lang="en-AU" sz="1600"/>
        </a:p>
      </dgm:t>
    </dgm:pt>
    <dgm:pt modelId="{689B6829-7D0F-4E4A-B383-3BE7D25E4228}">
      <dgm:prSet custT="1"/>
      <dgm:spPr/>
      <dgm:t>
        <a:bodyPr/>
        <a:lstStyle/>
        <a:p>
          <a:pPr algn="just"/>
          <a:r>
            <a:rPr lang="en-AU" sz="1600"/>
            <a:t>Prepare the necessary information, documents or evidence that may help in the discussion.</a:t>
          </a:r>
        </a:p>
      </dgm:t>
    </dgm:pt>
    <dgm:pt modelId="{716C7128-E9C4-4E22-8902-34F00C709929}" type="parTrans" cxnId="{C089594C-995F-4A09-9996-FEB04EE7447E}">
      <dgm:prSet/>
      <dgm:spPr/>
      <dgm:t>
        <a:bodyPr/>
        <a:lstStyle/>
        <a:p>
          <a:pPr algn="just"/>
          <a:endParaRPr lang="en-AU" sz="1600"/>
        </a:p>
      </dgm:t>
    </dgm:pt>
    <dgm:pt modelId="{12FE53F0-97D2-4766-A697-F0B4357D11B6}" type="sibTrans" cxnId="{C089594C-995F-4A09-9996-FEB04EE7447E}">
      <dgm:prSet custT="1"/>
      <dgm:spPr/>
      <dgm:t>
        <a:bodyPr/>
        <a:lstStyle/>
        <a:p>
          <a:pPr algn="just"/>
          <a:endParaRPr lang="en-AU" sz="1600"/>
        </a:p>
      </dgm:t>
    </dgm:pt>
    <dgm:pt modelId="{9DAB0288-2E0E-4F05-95C3-EC26A6044D8F}">
      <dgm:prSet custT="1"/>
      <dgm:spPr/>
      <dgm:t>
        <a:bodyPr/>
        <a:lstStyle/>
        <a:p>
          <a:pPr algn="just"/>
          <a:r>
            <a:rPr lang="en-AU" sz="1600"/>
            <a:t>During the discussion, present your side calmly and respectfully.</a:t>
          </a:r>
        </a:p>
      </dgm:t>
    </dgm:pt>
    <dgm:pt modelId="{656CB9FB-84E6-4CED-B267-89D50B3F948B}" type="parTrans" cxnId="{880307AA-AC1B-43F0-B401-80F5449FBF91}">
      <dgm:prSet/>
      <dgm:spPr/>
      <dgm:t>
        <a:bodyPr/>
        <a:lstStyle/>
        <a:p>
          <a:pPr algn="just"/>
          <a:endParaRPr lang="en-AU" sz="1600"/>
        </a:p>
      </dgm:t>
    </dgm:pt>
    <dgm:pt modelId="{F4FF3309-5472-4DAA-AFEE-AD284751F7DB}" type="sibTrans" cxnId="{880307AA-AC1B-43F0-B401-80F5449FBF91}">
      <dgm:prSet/>
      <dgm:spPr/>
      <dgm:t>
        <a:bodyPr/>
        <a:lstStyle/>
        <a:p>
          <a:pPr algn="just"/>
          <a:endParaRPr lang="en-AU" sz="1600"/>
        </a:p>
      </dgm:t>
    </dgm:pt>
    <dgm:pt modelId="{FE13EBDE-576D-47FD-8A1C-9957F4BF47F4}" type="pres">
      <dgm:prSet presAssocID="{7A7203D4-D3E1-4BCF-9BBF-64352F90C115}" presName="outerComposite" presStyleCnt="0">
        <dgm:presLayoutVars>
          <dgm:chMax val="5"/>
          <dgm:dir/>
          <dgm:resizeHandles val="exact"/>
        </dgm:presLayoutVars>
      </dgm:prSet>
      <dgm:spPr/>
    </dgm:pt>
    <dgm:pt modelId="{98182C93-92F8-48B7-A509-6D183305A173}" type="pres">
      <dgm:prSet presAssocID="{7A7203D4-D3E1-4BCF-9BBF-64352F90C115}" presName="dummyMaxCanvas" presStyleCnt="0">
        <dgm:presLayoutVars/>
      </dgm:prSet>
      <dgm:spPr/>
    </dgm:pt>
    <dgm:pt modelId="{19441E98-75E5-4C98-9202-AB45A8D040E1}" type="pres">
      <dgm:prSet presAssocID="{7A7203D4-D3E1-4BCF-9BBF-64352F90C115}" presName="FiveNodes_1" presStyleLbl="node1" presStyleIdx="0" presStyleCnt="5">
        <dgm:presLayoutVars>
          <dgm:bulletEnabled val="1"/>
        </dgm:presLayoutVars>
      </dgm:prSet>
      <dgm:spPr/>
    </dgm:pt>
    <dgm:pt modelId="{289B6589-72D5-4003-BE7E-66513C021D75}" type="pres">
      <dgm:prSet presAssocID="{7A7203D4-D3E1-4BCF-9BBF-64352F90C115}" presName="FiveNodes_2" presStyleLbl="node1" presStyleIdx="1" presStyleCnt="5">
        <dgm:presLayoutVars>
          <dgm:bulletEnabled val="1"/>
        </dgm:presLayoutVars>
      </dgm:prSet>
      <dgm:spPr/>
    </dgm:pt>
    <dgm:pt modelId="{5782D95A-D83C-487D-A29D-5407E01F24DC}" type="pres">
      <dgm:prSet presAssocID="{7A7203D4-D3E1-4BCF-9BBF-64352F90C115}" presName="FiveNodes_3" presStyleLbl="node1" presStyleIdx="2" presStyleCnt="5">
        <dgm:presLayoutVars>
          <dgm:bulletEnabled val="1"/>
        </dgm:presLayoutVars>
      </dgm:prSet>
      <dgm:spPr/>
    </dgm:pt>
    <dgm:pt modelId="{BB606443-C0A9-4342-BEF8-CEB4727973E4}" type="pres">
      <dgm:prSet presAssocID="{7A7203D4-D3E1-4BCF-9BBF-64352F90C115}" presName="FiveNodes_4" presStyleLbl="node1" presStyleIdx="3" presStyleCnt="5">
        <dgm:presLayoutVars>
          <dgm:bulletEnabled val="1"/>
        </dgm:presLayoutVars>
      </dgm:prSet>
      <dgm:spPr/>
    </dgm:pt>
    <dgm:pt modelId="{7C38A4DF-1797-4762-8886-0E46A60022B8}" type="pres">
      <dgm:prSet presAssocID="{7A7203D4-D3E1-4BCF-9BBF-64352F90C115}" presName="FiveNodes_5" presStyleLbl="node1" presStyleIdx="4" presStyleCnt="5">
        <dgm:presLayoutVars>
          <dgm:bulletEnabled val="1"/>
        </dgm:presLayoutVars>
      </dgm:prSet>
      <dgm:spPr/>
    </dgm:pt>
    <dgm:pt modelId="{B5009F80-8C4B-445A-A9B0-588BB57E1F6C}" type="pres">
      <dgm:prSet presAssocID="{7A7203D4-D3E1-4BCF-9BBF-64352F90C115}" presName="FiveConn_1-2" presStyleLbl="fgAccFollowNode1" presStyleIdx="0" presStyleCnt="4">
        <dgm:presLayoutVars>
          <dgm:bulletEnabled val="1"/>
        </dgm:presLayoutVars>
      </dgm:prSet>
      <dgm:spPr/>
    </dgm:pt>
    <dgm:pt modelId="{8E0102E9-5114-4859-BB10-62BCEA28B34D}" type="pres">
      <dgm:prSet presAssocID="{7A7203D4-D3E1-4BCF-9BBF-64352F90C115}" presName="FiveConn_2-3" presStyleLbl="fgAccFollowNode1" presStyleIdx="1" presStyleCnt="4">
        <dgm:presLayoutVars>
          <dgm:bulletEnabled val="1"/>
        </dgm:presLayoutVars>
      </dgm:prSet>
      <dgm:spPr/>
    </dgm:pt>
    <dgm:pt modelId="{30A6FFE0-2ACF-4447-B9B0-2E1C99898581}" type="pres">
      <dgm:prSet presAssocID="{7A7203D4-D3E1-4BCF-9BBF-64352F90C115}" presName="FiveConn_3-4" presStyleLbl="fgAccFollowNode1" presStyleIdx="2" presStyleCnt="4">
        <dgm:presLayoutVars>
          <dgm:bulletEnabled val="1"/>
        </dgm:presLayoutVars>
      </dgm:prSet>
      <dgm:spPr/>
    </dgm:pt>
    <dgm:pt modelId="{6B65CC89-647F-42D0-B4D2-09263B29ECA8}" type="pres">
      <dgm:prSet presAssocID="{7A7203D4-D3E1-4BCF-9BBF-64352F90C115}" presName="FiveConn_4-5" presStyleLbl="fgAccFollowNode1" presStyleIdx="3" presStyleCnt="4">
        <dgm:presLayoutVars>
          <dgm:bulletEnabled val="1"/>
        </dgm:presLayoutVars>
      </dgm:prSet>
      <dgm:spPr/>
    </dgm:pt>
    <dgm:pt modelId="{ECC58E21-D334-42B1-ABE1-0DCE04F6C936}" type="pres">
      <dgm:prSet presAssocID="{7A7203D4-D3E1-4BCF-9BBF-64352F90C115}" presName="FiveNodes_1_text" presStyleLbl="node1" presStyleIdx="4" presStyleCnt="5">
        <dgm:presLayoutVars>
          <dgm:bulletEnabled val="1"/>
        </dgm:presLayoutVars>
      </dgm:prSet>
      <dgm:spPr/>
    </dgm:pt>
    <dgm:pt modelId="{C8399D09-51A3-489D-8E0C-B73FA084841A}" type="pres">
      <dgm:prSet presAssocID="{7A7203D4-D3E1-4BCF-9BBF-64352F90C115}" presName="FiveNodes_2_text" presStyleLbl="node1" presStyleIdx="4" presStyleCnt="5">
        <dgm:presLayoutVars>
          <dgm:bulletEnabled val="1"/>
        </dgm:presLayoutVars>
      </dgm:prSet>
      <dgm:spPr/>
    </dgm:pt>
    <dgm:pt modelId="{9EA1966F-B5AB-439A-BB6E-E3DAB745EBA5}" type="pres">
      <dgm:prSet presAssocID="{7A7203D4-D3E1-4BCF-9BBF-64352F90C115}" presName="FiveNodes_3_text" presStyleLbl="node1" presStyleIdx="4" presStyleCnt="5">
        <dgm:presLayoutVars>
          <dgm:bulletEnabled val="1"/>
        </dgm:presLayoutVars>
      </dgm:prSet>
      <dgm:spPr/>
    </dgm:pt>
    <dgm:pt modelId="{5C3F7FB3-5DAA-4036-BCF6-F04AE9DF8A43}" type="pres">
      <dgm:prSet presAssocID="{7A7203D4-D3E1-4BCF-9BBF-64352F90C115}" presName="FiveNodes_4_text" presStyleLbl="node1" presStyleIdx="4" presStyleCnt="5">
        <dgm:presLayoutVars>
          <dgm:bulletEnabled val="1"/>
        </dgm:presLayoutVars>
      </dgm:prSet>
      <dgm:spPr/>
    </dgm:pt>
    <dgm:pt modelId="{78F12D77-AE93-426C-A791-B7DC97B744F6}" type="pres">
      <dgm:prSet presAssocID="{7A7203D4-D3E1-4BCF-9BBF-64352F90C115}" presName="FiveNodes_5_text" presStyleLbl="node1" presStyleIdx="4" presStyleCnt="5">
        <dgm:presLayoutVars>
          <dgm:bulletEnabled val="1"/>
        </dgm:presLayoutVars>
      </dgm:prSet>
      <dgm:spPr/>
    </dgm:pt>
  </dgm:ptLst>
  <dgm:cxnLst>
    <dgm:cxn modelId="{78E0AA1E-8AB7-4137-AD34-D6575FB7D401}" type="presOf" srcId="{1FC211D9-0352-44E2-AD02-972B3C676265}" destId="{ECC58E21-D334-42B1-ABE1-0DCE04F6C936}" srcOrd="1" destOrd="0" presId="urn:microsoft.com/office/officeart/2005/8/layout/vProcess5"/>
    <dgm:cxn modelId="{6F1B8825-D900-40F0-BE90-543756FB1DB2}" type="presOf" srcId="{B717AD4C-A51D-4F4C-9265-4446B9BBD91A}" destId="{B5009F80-8C4B-445A-A9B0-588BB57E1F6C}" srcOrd="0" destOrd="0" presId="urn:microsoft.com/office/officeart/2005/8/layout/vProcess5"/>
    <dgm:cxn modelId="{D5C35038-4724-470F-B349-49F636D80653}" srcId="{7A7203D4-D3E1-4BCF-9BBF-64352F90C115}" destId="{32D0A53F-E98C-4BB5-9245-9E007FA222D8}" srcOrd="1" destOrd="0" parTransId="{EACDB980-BF16-4029-A49E-21693D1256C5}" sibTransId="{CB9A9554-1F19-458A-92BE-21352430353C}"/>
    <dgm:cxn modelId="{92E2793C-60ED-4A7B-8A16-98B5FEF37B93}" type="presOf" srcId="{7A7203D4-D3E1-4BCF-9BBF-64352F90C115}" destId="{FE13EBDE-576D-47FD-8A1C-9957F4BF47F4}" srcOrd="0" destOrd="0" presId="urn:microsoft.com/office/officeart/2005/8/layout/vProcess5"/>
    <dgm:cxn modelId="{C089594C-995F-4A09-9996-FEB04EE7447E}" srcId="{7A7203D4-D3E1-4BCF-9BBF-64352F90C115}" destId="{689B6829-7D0F-4E4A-B383-3BE7D25E4228}" srcOrd="3" destOrd="0" parTransId="{716C7128-E9C4-4E22-8902-34F00C709929}" sibTransId="{12FE53F0-97D2-4766-A697-F0B4357D11B6}"/>
    <dgm:cxn modelId="{B6ECCF75-B118-4E57-903E-D7495CE03783}" type="presOf" srcId="{9DAB0288-2E0E-4F05-95C3-EC26A6044D8F}" destId="{78F12D77-AE93-426C-A791-B7DC97B744F6}" srcOrd="1" destOrd="0" presId="urn:microsoft.com/office/officeart/2005/8/layout/vProcess5"/>
    <dgm:cxn modelId="{F92C1E59-1834-4B58-84E4-8FB8B8BC0891}" type="presOf" srcId="{12FE53F0-97D2-4766-A697-F0B4357D11B6}" destId="{6B65CC89-647F-42D0-B4D2-09263B29ECA8}" srcOrd="0" destOrd="0" presId="urn:microsoft.com/office/officeart/2005/8/layout/vProcess5"/>
    <dgm:cxn modelId="{C4DBCC91-D224-4406-96ED-D79B698C3A0A}" type="presOf" srcId="{9DAB0288-2E0E-4F05-95C3-EC26A6044D8F}" destId="{7C38A4DF-1797-4762-8886-0E46A60022B8}" srcOrd="0" destOrd="0" presId="urn:microsoft.com/office/officeart/2005/8/layout/vProcess5"/>
    <dgm:cxn modelId="{D1DD5D99-103D-4C43-8FB2-7E43704189EE}" type="presOf" srcId="{689B6829-7D0F-4E4A-B383-3BE7D25E4228}" destId="{5C3F7FB3-5DAA-4036-BCF6-F04AE9DF8A43}" srcOrd="1" destOrd="0" presId="urn:microsoft.com/office/officeart/2005/8/layout/vProcess5"/>
    <dgm:cxn modelId="{ADE77F9D-C7A5-4658-92A6-E415D8F2A1EC}" type="presOf" srcId="{32D0A53F-E98C-4BB5-9245-9E007FA222D8}" destId="{C8399D09-51A3-489D-8E0C-B73FA084841A}" srcOrd="1" destOrd="0" presId="urn:microsoft.com/office/officeart/2005/8/layout/vProcess5"/>
    <dgm:cxn modelId="{880307AA-AC1B-43F0-B401-80F5449FBF91}" srcId="{7A7203D4-D3E1-4BCF-9BBF-64352F90C115}" destId="{9DAB0288-2E0E-4F05-95C3-EC26A6044D8F}" srcOrd="4" destOrd="0" parTransId="{656CB9FB-84E6-4CED-B267-89D50B3F948B}" sibTransId="{F4FF3309-5472-4DAA-AFEE-AD284751F7DB}"/>
    <dgm:cxn modelId="{29A032AD-481F-4774-B927-15EC3D30D943}" type="presOf" srcId="{CB9A9554-1F19-458A-92BE-21352430353C}" destId="{8E0102E9-5114-4859-BB10-62BCEA28B34D}" srcOrd="0" destOrd="0" presId="urn:microsoft.com/office/officeart/2005/8/layout/vProcess5"/>
    <dgm:cxn modelId="{D46CCFAE-097B-41AC-8176-B8B77EB5421A}" srcId="{7A7203D4-D3E1-4BCF-9BBF-64352F90C115}" destId="{6728EB6D-64EA-4B7C-87AB-3F53D028CC1F}" srcOrd="2" destOrd="0" parTransId="{1EF5F8DD-60D2-4AD2-A9D5-7F455B830840}" sibTransId="{3E7B0D39-94C0-47C6-93E5-B57F3C8EEA0F}"/>
    <dgm:cxn modelId="{FA597EB9-4652-4664-A1D7-59F85466392B}" type="presOf" srcId="{6728EB6D-64EA-4B7C-87AB-3F53D028CC1F}" destId="{9EA1966F-B5AB-439A-BB6E-E3DAB745EBA5}" srcOrd="1" destOrd="0" presId="urn:microsoft.com/office/officeart/2005/8/layout/vProcess5"/>
    <dgm:cxn modelId="{020CC5D8-B0A9-477A-9BA6-B995F858A5A1}" type="presOf" srcId="{689B6829-7D0F-4E4A-B383-3BE7D25E4228}" destId="{BB606443-C0A9-4342-BEF8-CEB4727973E4}" srcOrd="0" destOrd="0" presId="urn:microsoft.com/office/officeart/2005/8/layout/vProcess5"/>
    <dgm:cxn modelId="{D6DA38DF-4A21-49EC-B6E6-25AF175BD844}" type="presOf" srcId="{3E7B0D39-94C0-47C6-93E5-B57F3C8EEA0F}" destId="{30A6FFE0-2ACF-4447-B9B0-2E1C99898581}" srcOrd="0" destOrd="0" presId="urn:microsoft.com/office/officeart/2005/8/layout/vProcess5"/>
    <dgm:cxn modelId="{FAD611E0-523E-48EB-9B3C-09573226D6CA}" type="presOf" srcId="{32D0A53F-E98C-4BB5-9245-9E007FA222D8}" destId="{289B6589-72D5-4003-BE7E-66513C021D75}" srcOrd="0" destOrd="0" presId="urn:microsoft.com/office/officeart/2005/8/layout/vProcess5"/>
    <dgm:cxn modelId="{B3E132E2-1B92-4E9C-A98D-D8199E10B3A3}" type="presOf" srcId="{6728EB6D-64EA-4B7C-87AB-3F53D028CC1F}" destId="{5782D95A-D83C-487D-A29D-5407E01F24DC}" srcOrd="0" destOrd="0" presId="urn:microsoft.com/office/officeart/2005/8/layout/vProcess5"/>
    <dgm:cxn modelId="{5B1914E9-BEB5-4DFD-9DF2-2DDD89B46B5F}" srcId="{7A7203D4-D3E1-4BCF-9BBF-64352F90C115}" destId="{1FC211D9-0352-44E2-AD02-972B3C676265}" srcOrd="0" destOrd="0" parTransId="{4A5246BE-C112-4F0D-8C18-8126D7ECE428}" sibTransId="{B717AD4C-A51D-4F4C-9265-4446B9BBD91A}"/>
    <dgm:cxn modelId="{943139FA-0C3D-4520-9385-392361A6A875}" type="presOf" srcId="{1FC211D9-0352-44E2-AD02-972B3C676265}" destId="{19441E98-75E5-4C98-9202-AB45A8D040E1}" srcOrd="0" destOrd="0" presId="urn:microsoft.com/office/officeart/2005/8/layout/vProcess5"/>
    <dgm:cxn modelId="{4E1A61C7-5B7F-4323-9C56-7CB7EBA134B9}" type="presParOf" srcId="{FE13EBDE-576D-47FD-8A1C-9957F4BF47F4}" destId="{98182C93-92F8-48B7-A509-6D183305A173}" srcOrd="0" destOrd="0" presId="urn:microsoft.com/office/officeart/2005/8/layout/vProcess5"/>
    <dgm:cxn modelId="{5CBC539D-6694-449E-A6D5-4780E7EC9044}" type="presParOf" srcId="{FE13EBDE-576D-47FD-8A1C-9957F4BF47F4}" destId="{19441E98-75E5-4C98-9202-AB45A8D040E1}" srcOrd="1" destOrd="0" presId="urn:microsoft.com/office/officeart/2005/8/layout/vProcess5"/>
    <dgm:cxn modelId="{06E5F460-3266-41EF-9F75-B584D18E06F2}" type="presParOf" srcId="{FE13EBDE-576D-47FD-8A1C-9957F4BF47F4}" destId="{289B6589-72D5-4003-BE7E-66513C021D75}" srcOrd="2" destOrd="0" presId="urn:microsoft.com/office/officeart/2005/8/layout/vProcess5"/>
    <dgm:cxn modelId="{E91FF338-F469-4243-BA1D-DB0F3AE94D47}" type="presParOf" srcId="{FE13EBDE-576D-47FD-8A1C-9957F4BF47F4}" destId="{5782D95A-D83C-487D-A29D-5407E01F24DC}" srcOrd="3" destOrd="0" presId="urn:microsoft.com/office/officeart/2005/8/layout/vProcess5"/>
    <dgm:cxn modelId="{83E8A3B0-53D6-4014-B664-28D0DD560A2A}" type="presParOf" srcId="{FE13EBDE-576D-47FD-8A1C-9957F4BF47F4}" destId="{BB606443-C0A9-4342-BEF8-CEB4727973E4}" srcOrd="4" destOrd="0" presId="urn:microsoft.com/office/officeart/2005/8/layout/vProcess5"/>
    <dgm:cxn modelId="{E8EB2F1B-EB28-4D35-B34C-AA49F76124F0}" type="presParOf" srcId="{FE13EBDE-576D-47FD-8A1C-9957F4BF47F4}" destId="{7C38A4DF-1797-4762-8886-0E46A60022B8}" srcOrd="5" destOrd="0" presId="urn:microsoft.com/office/officeart/2005/8/layout/vProcess5"/>
    <dgm:cxn modelId="{92A10144-3186-49BE-B5C2-C4E74E87DFC8}" type="presParOf" srcId="{FE13EBDE-576D-47FD-8A1C-9957F4BF47F4}" destId="{B5009F80-8C4B-445A-A9B0-588BB57E1F6C}" srcOrd="6" destOrd="0" presId="urn:microsoft.com/office/officeart/2005/8/layout/vProcess5"/>
    <dgm:cxn modelId="{E4C9E2E5-34E3-431A-B6A3-763B269AD47D}" type="presParOf" srcId="{FE13EBDE-576D-47FD-8A1C-9957F4BF47F4}" destId="{8E0102E9-5114-4859-BB10-62BCEA28B34D}" srcOrd="7" destOrd="0" presId="urn:microsoft.com/office/officeart/2005/8/layout/vProcess5"/>
    <dgm:cxn modelId="{0773FD6F-A751-47C6-BDB5-5B542A8D88DA}" type="presParOf" srcId="{FE13EBDE-576D-47FD-8A1C-9957F4BF47F4}" destId="{30A6FFE0-2ACF-4447-B9B0-2E1C99898581}" srcOrd="8" destOrd="0" presId="urn:microsoft.com/office/officeart/2005/8/layout/vProcess5"/>
    <dgm:cxn modelId="{906F4975-C27F-491C-8289-517C8F3E5183}" type="presParOf" srcId="{FE13EBDE-576D-47FD-8A1C-9957F4BF47F4}" destId="{6B65CC89-647F-42D0-B4D2-09263B29ECA8}" srcOrd="9" destOrd="0" presId="urn:microsoft.com/office/officeart/2005/8/layout/vProcess5"/>
    <dgm:cxn modelId="{AB4F851A-A162-4478-AACE-19472CD24178}" type="presParOf" srcId="{FE13EBDE-576D-47FD-8A1C-9957F4BF47F4}" destId="{ECC58E21-D334-42B1-ABE1-0DCE04F6C936}" srcOrd="10" destOrd="0" presId="urn:microsoft.com/office/officeart/2005/8/layout/vProcess5"/>
    <dgm:cxn modelId="{52005D9E-FADA-404D-BEB3-386E61A29FD7}" type="presParOf" srcId="{FE13EBDE-576D-47FD-8A1C-9957F4BF47F4}" destId="{C8399D09-51A3-489D-8E0C-B73FA084841A}" srcOrd="11" destOrd="0" presId="urn:microsoft.com/office/officeart/2005/8/layout/vProcess5"/>
    <dgm:cxn modelId="{A9681359-7C8D-4262-AF65-80BB215A8044}" type="presParOf" srcId="{FE13EBDE-576D-47FD-8A1C-9957F4BF47F4}" destId="{9EA1966F-B5AB-439A-BB6E-E3DAB745EBA5}" srcOrd="12" destOrd="0" presId="urn:microsoft.com/office/officeart/2005/8/layout/vProcess5"/>
    <dgm:cxn modelId="{8A495696-63AA-476B-B622-337268F883D4}" type="presParOf" srcId="{FE13EBDE-576D-47FD-8A1C-9957F4BF47F4}" destId="{5C3F7FB3-5DAA-4036-BCF6-F04AE9DF8A43}" srcOrd="13" destOrd="0" presId="urn:microsoft.com/office/officeart/2005/8/layout/vProcess5"/>
    <dgm:cxn modelId="{B629E8BA-AE6B-4EF0-B513-27CC7240D8D2}" type="presParOf" srcId="{FE13EBDE-576D-47FD-8A1C-9957F4BF47F4}" destId="{78F12D77-AE93-426C-A791-B7DC97B744F6}"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F2362C-9B00-45CA-9029-5EC9A413228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E848263-2B86-4DCD-B660-743005F0B096}">
      <dgm:prSet phldrT="[Text]" custT="1"/>
      <dgm:spPr/>
      <dgm:t>
        <a:bodyPr/>
        <a:lstStyle/>
        <a:p>
          <a:pPr algn="just"/>
          <a:r>
            <a:rPr lang="en-AU" sz="2200" dirty="0"/>
            <a:t>Communicate to supervisors about the challenges you encounter.</a:t>
          </a:r>
          <a:endParaRPr lang="en-AU" sz="2200" b="0" dirty="0"/>
        </a:p>
      </dgm:t>
    </dgm:pt>
    <dgm:pt modelId="{5CB5E62A-F7CF-4FAD-A214-77932A423179}" type="parTrans" cxnId="{3F968AB0-D9BB-4084-844D-00A527D869FF}">
      <dgm:prSet/>
      <dgm:spPr/>
      <dgm:t>
        <a:bodyPr/>
        <a:lstStyle/>
        <a:p>
          <a:pPr algn="just"/>
          <a:endParaRPr lang="en-AU" sz="2200" b="0">
            <a:highlight>
              <a:srgbClr val="FFFF00"/>
            </a:highlight>
          </a:endParaRPr>
        </a:p>
      </dgm:t>
    </dgm:pt>
    <dgm:pt modelId="{45DE9673-1474-4435-A773-E85EA17F570F}" type="sibTrans" cxnId="{3F968AB0-D9BB-4084-844D-00A527D869FF}">
      <dgm:prSet/>
      <dgm:spPr/>
      <dgm:t>
        <a:bodyPr/>
        <a:lstStyle/>
        <a:p>
          <a:pPr algn="just"/>
          <a:endParaRPr lang="en-AU" sz="2200" b="0">
            <a:highlight>
              <a:srgbClr val="FFFF00"/>
            </a:highlight>
          </a:endParaRPr>
        </a:p>
      </dgm:t>
    </dgm:pt>
    <dgm:pt modelId="{ADC15EC0-8E8E-4A14-9EA8-D1B6C7077AC4}">
      <dgm:prSet phldrT="[Text]" custT="1"/>
      <dgm:spPr/>
      <dgm:t>
        <a:bodyPr/>
        <a:lstStyle/>
        <a:p>
          <a:pPr algn="just"/>
          <a:r>
            <a:rPr lang="en-AU" sz="2200" dirty="0"/>
            <a:t>Acknowledge mistakes and receive corrections from supervisors.</a:t>
          </a:r>
          <a:endParaRPr lang="en-AU" sz="2200" b="0" dirty="0"/>
        </a:p>
      </dgm:t>
    </dgm:pt>
    <dgm:pt modelId="{24174C44-6AE8-4536-9466-00B30D124169}" type="parTrans" cxnId="{D78B7B1B-DC4A-4B34-AAFE-2516B2F46907}">
      <dgm:prSet/>
      <dgm:spPr/>
      <dgm:t>
        <a:bodyPr/>
        <a:lstStyle/>
        <a:p>
          <a:pPr algn="just"/>
          <a:endParaRPr lang="en-AU" sz="2200" b="0">
            <a:highlight>
              <a:srgbClr val="FFFF00"/>
            </a:highlight>
          </a:endParaRPr>
        </a:p>
      </dgm:t>
    </dgm:pt>
    <dgm:pt modelId="{043CA0EC-BAD4-433C-9849-A2CA1D4C106A}" type="sibTrans" cxnId="{D78B7B1B-DC4A-4B34-AAFE-2516B2F46907}">
      <dgm:prSet/>
      <dgm:spPr/>
      <dgm:t>
        <a:bodyPr/>
        <a:lstStyle/>
        <a:p>
          <a:pPr algn="just"/>
          <a:endParaRPr lang="en-AU" sz="2200" b="0">
            <a:highlight>
              <a:srgbClr val="FFFF00"/>
            </a:highlight>
          </a:endParaRPr>
        </a:p>
      </dgm:t>
    </dgm:pt>
    <dgm:pt modelId="{3093D8C3-B23A-45C2-81B7-5B0B67C8E874}">
      <dgm:prSet phldrT="[Text]" custT="1"/>
      <dgm:spPr/>
      <dgm:t>
        <a:bodyPr/>
        <a:lstStyle/>
        <a:p>
          <a:pPr algn="just"/>
          <a:r>
            <a:rPr lang="en-AU" sz="2200" dirty="0"/>
            <a:t>Maintain integrity and honesty as an employee and a professional.</a:t>
          </a:r>
          <a:endParaRPr lang="en-AU" sz="2200" b="0" dirty="0"/>
        </a:p>
      </dgm:t>
    </dgm:pt>
    <dgm:pt modelId="{A1E23FE3-2042-437B-AE8C-791F1B3D1E1D}" type="parTrans" cxnId="{20627B58-2872-4496-A6E1-F26007CA72D2}">
      <dgm:prSet/>
      <dgm:spPr/>
      <dgm:t>
        <a:bodyPr/>
        <a:lstStyle/>
        <a:p>
          <a:pPr algn="just"/>
          <a:endParaRPr lang="en-AU" sz="2200"/>
        </a:p>
      </dgm:t>
    </dgm:pt>
    <dgm:pt modelId="{C69E2D59-110F-4788-BDA2-AA819A2B605B}" type="sibTrans" cxnId="{20627B58-2872-4496-A6E1-F26007CA72D2}">
      <dgm:prSet/>
      <dgm:spPr/>
      <dgm:t>
        <a:bodyPr/>
        <a:lstStyle/>
        <a:p>
          <a:pPr algn="just"/>
          <a:endParaRPr lang="en-AU" sz="2200"/>
        </a:p>
      </dgm:t>
    </dgm:pt>
    <dgm:pt modelId="{EA9D8D6E-32EA-4A8F-A36C-8BC5F17C77D9}" type="pres">
      <dgm:prSet presAssocID="{E8F2362C-9B00-45CA-9029-5EC9A413228C}" presName="linear" presStyleCnt="0">
        <dgm:presLayoutVars>
          <dgm:animLvl val="lvl"/>
          <dgm:resizeHandles val="exact"/>
        </dgm:presLayoutVars>
      </dgm:prSet>
      <dgm:spPr/>
    </dgm:pt>
    <dgm:pt modelId="{FE363F07-D34A-41E9-9A8C-CDEA76B49191}" type="pres">
      <dgm:prSet presAssocID="{3093D8C3-B23A-45C2-81B7-5B0B67C8E874}" presName="parentText" presStyleLbl="node1" presStyleIdx="0" presStyleCnt="3">
        <dgm:presLayoutVars>
          <dgm:chMax val="0"/>
          <dgm:bulletEnabled val="1"/>
        </dgm:presLayoutVars>
      </dgm:prSet>
      <dgm:spPr/>
    </dgm:pt>
    <dgm:pt modelId="{D5379B2D-20BF-4712-B887-44B6481C0B67}" type="pres">
      <dgm:prSet presAssocID="{C69E2D59-110F-4788-BDA2-AA819A2B605B}" presName="spacer" presStyleCnt="0"/>
      <dgm:spPr/>
    </dgm:pt>
    <dgm:pt modelId="{2E03C22E-7966-4062-9178-6DF991F550D3}" type="pres">
      <dgm:prSet presAssocID="{8E848263-2B86-4DCD-B660-743005F0B096}" presName="parentText" presStyleLbl="node1" presStyleIdx="1" presStyleCnt="3">
        <dgm:presLayoutVars>
          <dgm:chMax val="0"/>
          <dgm:bulletEnabled val="1"/>
        </dgm:presLayoutVars>
      </dgm:prSet>
      <dgm:spPr/>
    </dgm:pt>
    <dgm:pt modelId="{1EFE073C-951F-48C9-A509-4E82C828518A}" type="pres">
      <dgm:prSet presAssocID="{45DE9673-1474-4435-A773-E85EA17F570F}" presName="spacer" presStyleCnt="0"/>
      <dgm:spPr/>
    </dgm:pt>
    <dgm:pt modelId="{957D8B8C-10D5-46EF-B9C8-8E2625AD1849}" type="pres">
      <dgm:prSet presAssocID="{ADC15EC0-8E8E-4A14-9EA8-D1B6C7077AC4}" presName="parentText" presStyleLbl="node1" presStyleIdx="2" presStyleCnt="3" custLinFactNeighborX="3269" custLinFactNeighborY="20752">
        <dgm:presLayoutVars>
          <dgm:chMax val="0"/>
          <dgm:bulletEnabled val="1"/>
        </dgm:presLayoutVars>
      </dgm:prSet>
      <dgm:spPr/>
    </dgm:pt>
  </dgm:ptLst>
  <dgm:cxnLst>
    <dgm:cxn modelId="{F1F47C07-2E46-4DBA-9360-280193B5EC97}" type="presOf" srcId="{3093D8C3-B23A-45C2-81B7-5B0B67C8E874}" destId="{FE363F07-D34A-41E9-9A8C-CDEA76B49191}" srcOrd="0" destOrd="0" presId="urn:microsoft.com/office/officeart/2005/8/layout/vList2"/>
    <dgm:cxn modelId="{ED17720A-095A-469C-9865-A84A7088F2EA}" type="presOf" srcId="{ADC15EC0-8E8E-4A14-9EA8-D1B6C7077AC4}" destId="{957D8B8C-10D5-46EF-B9C8-8E2625AD1849}" srcOrd="0" destOrd="0" presId="urn:microsoft.com/office/officeart/2005/8/layout/vList2"/>
    <dgm:cxn modelId="{DACB5819-6593-4078-86C8-833BF5CAF1D9}" type="presOf" srcId="{8E848263-2B86-4DCD-B660-743005F0B096}" destId="{2E03C22E-7966-4062-9178-6DF991F550D3}" srcOrd="0" destOrd="0" presId="urn:microsoft.com/office/officeart/2005/8/layout/vList2"/>
    <dgm:cxn modelId="{D78B7B1B-DC4A-4B34-AAFE-2516B2F46907}" srcId="{E8F2362C-9B00-45CA-9029-5EC9A413228C}" destId="{ADC15EC0-8E8E-4A14-9EA8-D1B6C7077AC4}" srcOrd="2" destOrd="0" parTransId="{24174C44-6AE8-4536-9466-00B30D124169}" sibTransId="{043CA0EC-BAD4-433C-9849-A2CA1D4C106A}"/>
    <dgm:cxn modelId="{20627B58-2872-4496-A6E1-F26007CA72D2}" srcId="{E8F2362C-9B00-45CA-9029-5EC9A413228C}" destId="{3093D8C3-B23A-45C2-81B7-5B0B67C8E874}" srcOrd="0" destOrd="0" parTransId="{A1E23FE3-2042-437B-AE8C-791F1B3D1E1D}" sibTransId="{C69E2D59-110F-4788-BDA2-AA819A2B605B}"/>
    <dgm:cxn modelId="{C1F10998-CD06-4A64-BA7F-55F09DF8BB41}" type="presOf" srcId="{E8F2362C-9B00-45CA-9029-5EC9A413228C}" destId="{EA9D8D6E-32EA-4A8F-A36C-8BC5F17C77D9}" srcOrd="0" destOrd="0" presId="urn:microsoft.com/office/officeart/2005/8/layout/vList2"/>
    <dgm:cxn modelId="{3F968AB0-D9BB-4084-844D-00A527D869FF}" srcId="{E8F2362C-9B00-45CA-9029-5EC9A413228C}" destId="{8E848263-2B86-4DCD-B660-743005F0B096}" srcOrd="1" destOrd="0" parTransId="{5CB5E62A-F7CF-4FAD-A214-77932A423179}" sibTransId="{45DE9673-1474-4435-A773-E85EA17F570F}"/>
    <dgm:cxn modelId="{FFDD992F-20C9-4B7D-BD35-6D0C5E93EFD1}" type="presParOf" srcId="{EA9D8D6E-32EA-4A8F-A36C-8BC5F17C77D9}" destId="{FE363F07-D34A-41E9-9A8C-CDEA76B49191}" srcOrd="0" destOrd="0" presId="urn:microsoft.com/office/officeart/2005/8/layout/vList2"/>
    <dgm:cxn modelId="{C19E807E-AEDB-47EC-94CD-4CA4B065AC7F}" type="presParOf" srcId="{EA9D8D6E-32EA-4A8F-A36C-8BC5F17C77D9}" destId="{D5379B2D-20BF-4712-B887-44B6481C0B67}" srcOrd="1" destOrd="0" presId="urn:microsoft.com/office/officeart/2005/8/layout/vList2"/>
    <dgm:cxn modelId="{71D47FAD-F30E-43B3-9679-D71B595A5934}" type="presParOf" srcId="{EA9D8D6E-32EA-4A8F-A36C-8BC5F17C77D9}" destId="{2E03C22E-7966-4062-9178-6DF991F550D3}" srcOrd="2" destOrd="0" presId="urn:microsoft.com/office/officeart/2005/8/layout/vList2"/>
    <dgm:cxn modelId="{194D8FFC-9182-4F5F-99D5-C68740EF06E8}" type="presParOf" srcId="{EA9D8D6E-32EA-4A8F-A36C-8BC5F17C77D9}" destId="{1EFE073C-951F-48C9-A509-4E82C828518A}" srcOrd="3" destOrd="0" presId="urn:microsoft.com/office/officeart/2005/8/layout/vList2"/>
    <dgm:cxn modelId="{5A6E0F4A-11B3-433E-9987-DAD5CAE4ED58}" type="presParOf" srcId="{EA9D8D6E-32EA-4A8F-A36C-8BC5F17C77D9}" destId="{957D8B8C-10D5-46EF-B9C8-8E2625AD184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275209-18FD-43C5-BE66-43F96A1A677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E70FFCD-1813-4B08-AC6F-7E8A74B9B332}">
      <dgm:prSet phldrT="[Text]" custT="1"/>
      <dgm:spPr/>
      <dgm:t>
        <a:bodyPr/>
        <a:lstStyle/>
        <a:p>
          <a:pPr algn="just"/>
          <a:r>
            <a:rPr lang="en-AU" sz="2200" dirty="0"/>
            <a:t>Privacy, confidentiality and disclosure</a:t>
          </a:r>
        </a:p>
      </dgm:t>
    </dgm:pt>
    <dgm:pt modelId="{7B6491E9-5EC7-4F9D-BB60-AEFDA2124482}" type="parTrans" cxnId="{E2CF5816-AB6C-4363-898F-80D733345DEA}">
      <dgm:prSet/>
      <dgm:spPr/>
      <dgm:t>
        <a:bodyPr/>
        <a:lstStyle/>
        <a:p>
          <a:pPr algn="just"/>
          <a:endParaRPr lang="en-AU" sz="2200"/>
        </a:p>
      </dgm:t>
    </dgm:pt>
    <dgm:pt modelId="{051F1116-5CF9-4067-89F2-0F58C4E497C1}" type="sibTrans" cxnId="{E2CF5816-AB6C-4363-898F-80D733345DEA}">
      <dgm:prSet/>
      <dgm:spPr/>
      <dgm:t>
        <a:bodyPr/>
        <a:lstStyle/>
        <a:p>
          <a:pPr algn="just"/>
          <a:endParaRPr lang="en-AU" sz="2200"/>
        </a:p>
      </dgm:t>
    </dgm:pt>
    <dgm:pt modelId="{F252477A-CC6E-46E6-80DB-11FF392ED1C9}">
      <dgm:prSet phldrT="[Text]" custT="1"/>
      <dgm:spPr/>
      <dgm:t>
        <a:bodyPr/>
        <a:lstStyle/>
        <a:p>
          <a:pPr algn="just"/>
          <a:r>
            <a:rPr lang="en-AU" sz="2200"/>
            <a:t>Discrimination</a:t>
          </a:r>
        </a:p>
      </dgm:t>
    </dgm:pt>
    <dgm:pt modelId="{3F90DDA3-1740-4BDA-88FD-33B9CB2D9389}" type="parTrans" cxnId="{C8969E4D-E944-486B-A7DE-B06A425672F3}">
      <dgm:prSet/>
      <dgm:spPr/>
      <dgm:t>
        <a:bodyPr/>
        <a:lstStyle/>
        <a:p>
          <a:pPr algn="just"/>
          <a:endParaRPr lang="en-AU" sz="2200"/>
        </a:p>
      </dgm:t>
    </dgm:pt>
    <dgm:pt modelId="{C056C94D-FFF0-4379-98AF-B7FF4E389F7D}" type="sibTrans" cxnId="{C8969E4D-E944-486B-A7DE-B06A425672F3}">
      <dgm:prSet/>
      <dgm:spPr/>
      <dgm:t>
        <a:bodyPr/>
        <a:lstStyle/>
        <a:p>
          <a:pPr algn="just"/>
          <a:endParaRPr lang="en-AU" sz="2200"/>
        </a:p>
      </dgm:t>
    </dgm:pt>
    <dgm:pt modelId="{F996F073-EC89-4FEB-8BB9-05B1D4DC22CB}">
      <dgm:prSet phldrT="[Text]" custT="1"/>
      <dgm:spPr/>
      <dgm:t>
        <a:bodyPr/>
        <a:lstStyle/>
        <a:p>
          <a:pPr algn="just"/>
          <a:r>
            <a:rPr lang="en-AU" sz="2200" dirty="0"/>
            <a:t>Duty of care</a:t>
          </a:r>
        </a:p>
      </dgm:t>
    </dgm:pt>
    <dgm:pt modelId="{76F4982E-E5D5-431D-B496-547A91F8BFD0}" type="parTrans" cxnId="{44E1FBB1-29CF-436E-9609-42B9A362F211}">
      <dgm:prSet/>
      <dgm:spPr/>
      <dgm:t>
        <a:bodyPr/>
        <a:lstStyle/>
        <a:p>
          <a:pPr algn="just"/>
          <a:endParaRPr lang="en-AU" sz="2200"/>
        </a:p>
      </dgm:t>
    </dgm:pt>
    <dgm:pt modelId="{8BD7B247-D46D-4756-9BDC-3A4020CB382B}" type="sibTrans" cxnId="{44E1FBB1-29CF-436E-9609-42B9A362F211}">
      <dgm:prSet/>
      <dgm:spPr/>
      <dgm:t>
        <a:bodyPr/>
        <a:lstStyle/>
        <a:p>
          <a:pPr algn="just"/>
          <a:endParaRPr lang="en-AU" sz="2200"/>
        </a:p>
      </dgm:t>
    </dgm:pt>
    <dgm:pt modelId="{4E99AF9C-FCFE-45E7-83CE-CB2F78BD6A8C}">
      <dgm:prSet phldrT="[Text]" custT="1"/>
      <dgm:spPr/>
      <dgm:t>
        <a:bodyPr/>
        <a:lstStyle/>
        <a:p>
          <a:pPr algn="just"/>
          <a:r>
            <a:rPr lang="en-AU" sz="2200" dirty="0"/>
            <a:t>Mandatory reporting</a:t>
          </a:r>
        </a:p>
      </dgm:t>
    </dgm:pt>
    <dgm:pt modelId="{B87A67DA-F8CD-427B-9DCE-2BE6169D5149}" type="parTrans" cxnId="{D83EC906-163B-464C-A1BF-5B332C15ADB7}">
      <dgm:prSet/>
      <dgm:spPr/>
      <dgm:t>
        <a:bodyPr/>
        <a:lstStyle/>
        <a:p>
          <a:pPr algn="just"/>
          <a:endParaRPr lang="en-AU" sz="2200"/>
        </a:p>
      </dgm:t>
    </dgm:pt>
    <dgm:pt modelId="{92D0370D-6F6B-476E-91F8-7BB88218C746}" type="sibTrans" cxnId="{D83EC906-163B-464C-A1BF-5B332C15ADB7}">
      <dgm:prSet/>
      <dgm:spPr/>
      <dgm:t>
        <a:bodyPr/>
        <a:lstStyle/>
        <a:p>
          <a:pPr algn="just"/>
          <a:endParaRPr lang="en-AU" sz="2200"/>
        </a:p>
      </dgm:t>
    </dgm:pt>
    <dgm:pt modelId="{72C9A58D-6D98-4E33-8006-37207F7485CD}">
      <dgm:prSet phldrT="[Text]" custT="1"/>
      <dgm:spPr/>
      <dgm:t>
        <a:bodyPr/>
        <a:lstStyle/>
        <a:p>
          <a:pPr algn="just"/>
          <a:r>
            <a:rPr lang="en-AU" sz="2200" dirty="0"/>
            <a:t>Translation.</a:t>
          </a:r>
        </a:p>
      </dgm:t>
    </dgm:pt>
    <dgm:pt modelId="{AB5A8F68-9C0A-4C44-898F-F1A65253C722}" type="parTrans" cxnId="{1B2BAB2C-2618-4B63-A358-AB2EBD63E75D}">
      <dgm:prSet/>
      <dgm:spPr/>
      <dgm:t>
        <a:bodyPr/>
        <a:lstStyle/>
        <a:p>
          <a:pPr algn="just"/>
          <a:endParaRPr lang="en-AU" sz="2200"/>
        </a:p>
      </dgm:t>
    </dgm:pt>
    <dgm:pt modelId="{CBE1D7C1-34C5-48CB-808B-BB31A76492BF}" type="sibTrans" cxnId="{1B2BAB2C-2618-4B63-A358-AB2EBD63E75D}">
      <dgm:prSet/>
      <dgm:spPr/>
      <dgm:t>
        <a:bodyPr/>
        <a:lstStyle/>
        <a:p>
          <a:pPr algn="just"/>
          <a:endParaRPr lang="en-AU" sz="2200"/>
        </a:p>
      </dgm:t>
    </dgm:pt>
    <dgm:pt modelId="{6359CF1A-663E-45C1-92B5-A0DA23F6A722}" type="pres">
      <dgm:prSet presAssocID="{21275209-18FD-43C5-BE66-43F96A1A6772}" presName="linear" presStyleCnt="0">
        <dgm:presLayoutVars>
          <dgm:animLvl val="lvl"/>
          <dgm:resizeHandles val="exact"/>
        </dgm:presLayoutVars>
      </dgm:prSet>
      <dgm:spPr/>
    </dgm:pt>
    <dgm:pt modelId="{70F798FE-C845-47F5-9835-B7985D301279}" type="pres">
      <dgm:prSet presAssocID="{1E70FFCD-1813-4B08-AC6F-7E8A74B9B332}" presName="parentText" presStyleLbl="node1" presStyleIdx="0" presStyleCnt="5" custLinFactNeighborX="-146">
        <dgm:presLayoutVars>
          <dgm:chMax val="0"/>
          <dgm:bulletEnabled val="1"/>
        </dgm:presLayoutVars>
      </dgm:prSet>
      <dgm:spPr/>
    </dgm:pt>
    <dgm:pt modelId="{36142334-6C81-4C9E-87AF-CCF52867B49A}" type="pres">
      <dgm:prSet presAssocID="{051F1116-5CF9-4067-89F2-0F58C4E497C1}" presName="spacer" presStyleCnt="0"/>
      <dgm:spPr/>
    </dgm:pt>
    <dgm:pt modelId="{BF19C078-369A-4D6B-8BB3-E5EDCBCB04EB}" type="pres">
      <dgm:prSet presAssocID="{F252477A-CC6E-46E6-80DB-11FF392ED1C9}" presName="parentText" presStyleLbl="node1" presStyleIdx="1" presStyleCnt="5">
        <dgm:presLayoutVars>
          <dgm:chMax val="0"/>
          <dgm:bulletEnabled val="1"/>
        </dgm:presLayoutVars>
      </dgm:prSet>
      <dgm:spPr/>
    </dgm:pt>
    <dgm:pt modelId="{BE59AC3B-E00D-4172-9859-774FD4BD5414}" type="pres">
      <dgm:prSet presAssocID="{C056C94D-FFF0-4379-98AF-B7FF4E389F7D}" presName="spacer" presStyleCnt="0"/>
      <dgm:spPr/>
    </dgm:pt>
    <dgm:pt modelId="{E9748905-7545-428A-A450-188FC3D889B1}" type="pres">
      <dgm:prSet presAssocID="{F996F073-EC89-4FEB-8BB9-05B1D4DC22CB}" presName="parentText" presStyleLbl="node1" presStyleIdx="2" presStyleCnt="5">
        <dgm:presLayoutVars>
          <dgm:chMax val="0"/>
          <dgm:bulletEnabled val="1"/>
        </dgm:presLayoutVars>
      </dgm:prSet>
      <dgm:spPr/>
    </dgm:pt>
    <dgm:pt modelId="{522082E1-C236-4158-9CDB-86672C514D17}" type="pres">
      <dgm:prSet presAssocID="{8BD7B247-D46D-4756-9BDC-3A4020CB382B}" presName="spacer" presStyleCnt="0"/>
      <dgm:spPr/>
    </dgm:pt>
    <dgm:pt modelId="{AEE24507-62E8-406D-AD9F-C0B237896A7D}" type="pres">
      <dgm:prSet presAssocID="{4E99AF9C-FCFE-45E7-83CE-CB2F78BD6A8C}" presName="parentText" presStyleLbl="node1" presStyleIdx="3" presStyleCnt="5">
        <dgm:presLayoutVars>
          <dgm:chMax val="0"/>
          <dgm:bulletEnabled val="1"/>
        </dgm:presLayoutVars>
      </dgm:prSet>
      <dgm:spPr/>
    </dgm:pt>
    <dgm:pt modelId="{559135C5-82D9-4EA0-9BC4-0D7C7CB2438E}" type="pres">
      <dgm:prSet presAssocID="{92D0370D-6F6B-476E-91F8-7BB88218C746}" presName="spacer" presStyleCnt="0"/>
      <dgm:spPr/>
    </dgm:pt>
    <dgm:pt modelId="{23376069-07EE-4AE1-B91A-44AF0D9C218B}" type="pres">
      <dgm:prSet presAssocID="{72C9A58D-6D98-4E33-8006-37207F7485CD}" presName="parentText" presStyleLbl="node1" presStyleIdx="4" presStyleCnt="5" custLinFactNeighborX="-878">
        <dgm:presLayoutVars>
          <dgm:chMax val="0"/>
          <dgm:bulletEnabled val="1"/>
        </dgm:presLayoutVars>
      </dgm:prSet>
      <dgm:spPr/>
    </dgm:pt>
  </dgm:ptLst>
  <dgm:cxnLst>
    <dgm:cxn modelId="{D83EC906-163B-464C-A1BF-5B332C15ADB7}" srcId="{21275209-18FD-43C5-BE66-43F96A1A6772}" destId="{4E99AF9C-FCFE-45E7-83CE-CB2F78BD6A8C}" srcOrd="3" destOrd="0" parTransId="{B87A67DA-F8CD-427B-9DCE-2BE6169D5149}" sibTransId="{92D0370D-6F6B-476E-91F8-7BB88218C746}"/>
    <dgm:cxn modelId="{E2CF5816-AB6C-4363-898F-80D733345DEA}" srcId="{21275209-18FD-43C5-BE66-43F96A1A6772}" destId="{1E70FFCD-1813-4B08-AC6F-7E8A74B9B332}" srcOrd="0" destOrd="0" parTransId="{7B6491E9-5EC7-4F9D-BB60-AEFDA2124482}" sibTransId="{051F1116-5CF9-4067-89F2-0F58C4E497C1}"/>
    <dgm:cxn modelId="{1B2BAB2C-2618-4B63-A358-AB2EBD63E75D}" srcId="{21275209-18FD-43C5-BE66-43F96A1A6772}" destId="{72C9A58D-6D98-4E33-8006-37207F7485CD}" srcOrd="4" destOrd="0" parTransId="{AB5A8F68-9C0A-4C44-898F-F1A65253C722}" sibTransId="{CBE1D7C1-34C5-48CB-808B-BB31A76492BF}"/>
    <dgm:cxn modelId="{0B26CA2F-4383-4F9E-A685-E32FE223E7CC}" type="presOf" srcId="{72C9A58D-6D98-4E33-8006-37207F7485CD}" destId="{23376069-07EE-4AE1-B91A-44AF0D9C218B}" srcOrd="0" destOrd="0" presId="urn:microsoft.com/office/officeart/2005/8/layout/vList2"/>
    <dgm:cxn modelId="{A61B2841-6FB1-4532-8248-62229DC1FA87}" type="presOf" srcId="{F252477A-CC6E-46E6-80DB-11FF392ED1C9}" destId="{BF19C078-369A-4D6B-8BB3-E5EDCBCB04EB}" srcOrd="0" destOrd="0" presId="urn:microsoft.com/office/officeart/2005/8/layout/vList2"/>
    <dgm:cxn modelId="{C8969E4D-E944-486B-A7DE-B06A425672F3}" srcId="{21275209-18FD-43C5-BE66-43F96A1A6772}" destId="{F252477A-CC6E-46E6-80DB-11FF392ED1C9}" srcOrd="1" destOrd="0" parTransId="{3F90DDA3-1740-4BDA-88FD-33B9CB2D9389}" sibTransId="{C056C94D-FFF0-4379-98AF-B7FF4E389F7D}"/>
    <dgm:cxn modelId="{9B24EC52-658B-4244-A593-9DB3EF354F9B}" type="presOf" srcId="{21275209-18FD-43C5-BE66-43F96A1A6772}" destId="{6359CF1A-663E-45C1-92B5-A0DA23F6A722}" srcOrd="0" destOrd="0" presId="urn:microsoft.com/office/officeart/2005/8/layout/vList2"/>
    <dgm:cxn modelId="{BC0BBC59-24D9-473A-9C85-031EA83C920F}" type="presOf" srcId="{4E99AF9C-FCFE-45E7-83CE-CB2F78BD6A8C}" destId="{AEE24507-62E8-406D-AD9F-C0B237896A7D}" srcOrd="0" destOrd="0" presId="urn:microsoft.com/office/officeart/2005/8/layout/vList2"/>
    <dgm:cxn modelId="{3576017B-FFF8-418B-9139-41013E7429C6}" type="presOf" srcId="{1E70FFCD-1813-4B08-AC6F-7E8A74B9B332}" destId="{70F798FE-C845-47F5-9835-B7985D301279}" srcOrd="0" destOrd="0" presId="urn:microsoft.com/office/officeart/2005/8/layout/vList2"/>
    <dgm:cxn modelId="{44E1FBB1-29CF-436E-9609-42B9A362F211}" srcId="{21275209-18FD-43C5-BE66-43F96A1A6772}" destId="{F996F073-EC89-4FEB-8BB9-05B1D4DC22CB}" srcOrd="2" destOrd="0" parTransId="{76F4982E-E5D5-431D-B496-547A91F8BFD0}" sibTransId="{8BD7B247-D46D-4756-9BDC-3A4020CB382B}"/>
    <dgm:cxn modelId="{9B7E50FB-B92E-4081-B812-7014BA936889}" type="presOf" srcId="{F996F073-EC89-4FEB-8BB9-05B1D4DC22CB}" destId="{E9748905-7545-428A-A450-188FC3D889B1}" srcOrd="0" destOrd="0" presId="urn:microsoft.com/office/officeart/2005/8/layout/vList2"/>
    <dgm:cxn modelId="{83FDABE7-DA34-4BB7-B5FD-1A6EBBE3DE21}" type="presParOf" srcId="{6359CF1A-663E-45C1-92B5-A0DA23F6A722}" destId="{70F798FE-C845-47F5-9835-B7985D301279}" srcOrd="0" destOrd="0" presId="urn:microsoft.com/office/officeart/2005/8/layout/vList2"/>
    <dgm:cxn modelId="{A92C5931-028E-4053-8B81-0DC546628A1F}" type="presParOf" srcId="{6359CF1A-663E-45C1-92B5-A0DA23F6A722}" destId="{36142334-6C81-4C9E-87AF-CCF52867B49A}" srcOrd="1" destOrd="0" presId="urn:microsoft.com/office/officeart/2005/8/layout/vList2"/>
    <dgm:cxn modelId="{49D2F98D-823E-4AC2-B865-297D3F03DA2E}" type="presParOf" srcId="{6359CF1A-663E-45C1-92B5-A0DA23F6A722}" destId="{BF19C078-369A-4D6B-8BB3-E5EDCBCB04EB}" srcOrd="2" destOrd="0" presId="urn:microsoft.com/office/officeart/2005/8/layout/vList2"/>
    <dgm:cxn modelId="{5F11327E-3475-4A25-992A-F69758E55E90}" type="presParOf" srcId="{6359CF1A-663E-45C1-92B5-A0DA23F6A722}" destId="{BE59AC3B-E00D-4172-9859-774FD4BD5414}" srcOrd="3" destOrd="0" presId="urn:microsoft.com/office/officeart/2005/8/layout/vList2"/>
    <dgm:cxn modelId="{FDCF7C26-127B-42EF-B145-10BD373C7F76}" type="presParOf" srcId="{6359CF1A-663E-45C1-92B5-A0DA23F6A722}" destId="{E9748905-7545-428A-A450-188FC3D889B1}" srcOrd="4" destOrd="0" presId="urn:microsoft.com/office/officeart/2005/8/layout/vList2"/>
    <dgm:cxn modelId="{6ADD6860-20BC-408A-BB9A-D913B0799C9E}" type="presParOf" srcId="{6359CF1A-663E-45C1-92B5-A0DA23F6A722}" destId="{522082E1-C236-4158-9CDB-86672C514D17}" srcOrd="5" destOrd="0" presId="urn:microsoft.com/office/officeart/2005/8/layout/vList2"/>
    <dgm:cxn modelId="{14F9DDC8-104A-417B-9245-3B5B31045474}" type="presParOf" srcId="{6359CF1A-663E-45C1-92B5-A0DA23F6A722}" destId="{AEE24507-62E8-406D-AD9F-C0B237896A7D}" srcOrd="6" destOrd="0" presId="urn:microsoft.com/office/officeart/2005/8/layout/vList2"/>
    <dgm:cxn modelId="{67100C74-CF7C-48F5-958D-39E247F535DE}" type="presParOf" srcId="{6359CF1A-663E-45C1-92B5-A0DA23F6A722}" destId="{559135C5-82D9-4EA0-9BC4-0D7C7CB2438E}" srcOrd="7" destOrd="0" presId="urn:microsoft.com/office/officeart/2005/8/layout/vList2"/>
    <dgm:cxn modelId="{A233D3DB-06D4-4DEF-BCF8-FA375D73BD00}" type="presParOf" srcId="{6359CF1A-663E-45C1-92B5-A0DA23F6A722}" destId="{23376069-07EE-4AE1-B91A-44AF0D9C218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275209-18FD-43C5-BE66-43F96A1A677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500C7E67-ADD4-4A76-8050-A7773E686407}">
      <dgm:prSet phldrT="[Text]" custT="1"/>
      <dgm:spPr/>
      <dgm:t>
        <a:bodyPr/>
        <a:lstStyle/>
        <a:p>
          <a:pPr algn="just"/>
          <a:r>
            <a:rPr lang="en-AU" sz="2200" dirty="0"/>
            <a:t>Informed consent</a:t>
          </a:r>
        </a:p>
      </dgm:t>
    </dgm:pt>
    <dgm:pt modelId="{4F9996EF-212A-4851-B8EA-9A72D3F0E459}" type="parTrans" cxnId="{FE375DC2-032A-4B45-8BCA-CD19EB0F24BE}">
      <dgm:prSet/>
      <dgm:spPr/>
      <dgm:t>
        <a:bodyPr/>
        <a:lstStyle/>
        <a:p>
          <a:pPr algn="just"/>
          <a:endParaRPr lang="en-AU" sz="2200"/>
        </a:p>
      </dgm:t>
    </dgm:pt>
    <dgm:pt modelId="{63128B69-2B0C-4850-B73D-87224D6CA612}" type="sibTrans" cxnId="{FE375DC2-032A-4B45-8BCA-CD19EB0F24BE}">
      <dgm:prSet/>
      <dgm:spPr/>
      <dgm:t>
        <a:bodyPr/>
        <a:lstStyle/>
        <a:p>
          <a:pPr algn="just"/>
          <a:endParaRPr lang="en-AU" sz="2200"/>
        </a:p>
      </dgm:t>
    </dgm:pt>
    <dgm:pt modelId="{A3CA521A-7367-4B45-BE7D-3FAA790F288A}">
      <dgm:prSet phldrT="[Text]" custT="1"/>
      <dgm:spPr/>
      <dgm:t>
        <a:bodyPr/>
        <a:lstStyle/>
        <a:p>
          <a:pPr algn="just"/>
          <a:r>
            <a:rPr lang="en-AU" sz="2200" dirty="0"/>
            <a:t>Work role boundaries </a:t>
          </a:r>
          <a:r>
            <a:rPr lang="en-PH" sz="2200" dirty="0"/>
            <a:t>–</a:t>
          </a:r>
          <a:r>
            <a:rPr lang="en-AU" sz="2200" dirty="0"/>
            <a:t> responsibilities and limitations</a:t>
          </a:r>
        </a:p>
      </dgm:t>
    </dgm:pt>
    <dgm:pt modelId="{331E5845-4AA3-466C-8956-983016B18570}" type="parTrans" cxnId="{AE09E2B1-4857-435D-A7A1-A383A970754C}">
      <dgm:prSet/>
      <dgm:spPr/>
      <dgm:t>
        <a:bodyPr/>
        <a:lstStyle/>
        <a:p>
          <a:pPr algn="just"/>
          <a:endParaRPr lang="en-AU" sz="2200"/>
        </a:p>
      </dgm:t>
    </dgm:pt>
    <dgm:pt modelId="{0EA4FB04-6E80-45A6-9837-B24F67053F8A}" type="sibTrans" cxnId="{AE09E2B1-4857-435D-A7A1-A383A970754C}">
      <dgm:prSet/>
      <dgm:spPr/>
      <dgm:t>
        <a:bodyPr/>
        <a:lstStyle/>
        <a:p>
          <a:pPr algn="just"/>
          <a:endParaRPr lang="en-AU" sz="2200"/>
        </a:p>
      </dgm:t>
    </dgm:pt>
    <dgm:pt modelId="{444945CE-8A5E-4677-93F7-1C7B05E0432A}">
      <dgm:prSet phldrT="[Text]" custT="1"/>
      <dgm:spPr/>
      <dgm:t>
        <a:bodyPr/>
        <a:lstStyle/>
        <a:p>
          <a:pPr algn="just"/>
          <a:r>
            <a:rPr lang="en-AU" sz="2200" dirty="0"/>
            <a:t>Child protection and safety</a:t>
          </a:r>
        </a:p>
      </dgm:t>
    </dgm:pt>
    <dgm:pt modelId="{2C332A03-37D2-40A5-BE28-0A30BEA0C0F1}" type="parTrans" cxnId="{A15C7B10-DE77-4DDF-A649-A355C81A6529}">
      <dgm:prSet/>
      <dgm:spPr/>
      <dgm:t>
        <a:bodyPr/>
        <a:lstStyle/>
        <a:p>
          <a:pPr algn="just"/>
          <a:endParaRPr lang="en-AU" sz="2200"/>
        </a:p>
      </dgm:t>
    </dgm:pt>
    <dgm:pt modelId="{987039D8-8E21-46F3-834E-D1CB2B495C37}" type="sibTrans" cxnId="{A15C7B10-DE77-4DDF-A649-A355C81A6529}">
      <dgm:prSet/>
      <dgm:spPr/>
      <dgm:t>
        <a:bodyPr/>
        <a:lstStyle/>
        <a:p>
          <a:pPr algn="just"/>
          <a:endParaRPr lang="en-AU" sz="2200"/>
        </a:p>
      </dgm:t>
    </dgm:pt>
    <dgm:pt modelId="{E93F5BDB-5EBD-47D4-A901-181770F63FE4}">
      <dgm:prSet phldrT="[Text]" custT="1"/>
      <dgm:spPr/>
      <dgm:t>
        <a:bodyPr/>
        <a:lstStyle/>
        <a:p>
          <a:pPr algn="just"/>
          <a:r>
            <a:rPr lang="en-AU" sz="2200" dirty="0"/>
            <a:t> Adult disclosure.</a:t>
          </a:r>
        </a:p>
      </dgm:t>
    </dgm:pt>
    <dgm:pt modelId="{BA2E3449-769D-43B6-8261-8B55D6A6753B}" type="parTrans" cxnId="{D220AF7C-1402-45D1-8102-452CB15C3481}">
      <dgm:prSet/>
      <dgm:spPr/>
      <dgm:t>
        <a:bodyPr/>
        <a:lstStyle/>
        <a:p>
          <a:pPr algn="just"/>
          <a:endParaRPr lang="en-AU" sz="2200"/>
        </a:p>
      </dgm:t>
    </dgm:pt>
    <dgm:pt modelId="{9245E17E-D307-4DB3-8980-245D375B3053}" type="sibTrans" cxnId="{D220AF7C-1402-45D1-8102-452CB15C3481}">
      <dgm:prSet/>
      <dgm:spPr/>
      <dgm:t>
        <a:bodyPr/>
        <a:lstStyle/>
        <a:p>
          <a:pPr algn="just"/>
          <a:endParaRPr lang="en-AU" sz="2200"/>
        </a:p>
      </dgm:t>
    </dgm:pt>
    <dgm:pt modelId="{6359CF1A-663E-45C1-92B5-A0DA23F6A722}" type="pres">
      <dgm:prSet presAssocID="{21275209-18FD-43C5-BE66-43F96A1A6772}" presName="linear" presStyleCnt="0">
        <dgm:presLayoutVars>
          <dgm:animLvl val="lvl"/>
          <dgm:resizeHandles val="exact"/>
        </dgm:presLayoutVars>
      </dgm:prSet>
      <dgm:spPr/>
    </dgm:pt>
    <dgm:pt modelId="{86A301FC-C1C9-48F3-86FA-4F8873573220}" type="pres">
      <dgm:prSet presAssocID="{500C7E67-ADD4-4A76-8050-A7773E686407}" presName="parentText" presStyleLbl="node1" presStyleIdx="0" presStyleCnt="4">
        <dgm:presLayoutVars>
          <dgm:chMax val="0"/>
          <dgm:bulletEnabled val="1"/>
        </dgm:presLayoutVars>
      </dgm:prSet>
      <dgm:spPr/>
    </dgm:pt>
    <dgm:pt modelId="{D7DB5DE0-5BA3-45ED-8CC1-EFCE39D9F77B}" type="pres">
      <dgm:prSet presAssocID="{63128B69-2B0C-4850-B73D-87224D6CA612}" presName="spacer" presStyleCnt="0"/>
      <dgm:spPr/>
    </dgm:pt>
    <dgm:pt modelId="{586610F9-E8EC-4F1D-9C2F-EC8C799C7F5A}" type="pres">
      <dgm:prSet presAssocID="{A3CA521A-7367-4B45-BE7D-3FAA790F288A}" presName="parentText" presStyleLbl="node1" presStyleIdx="1" presStyleCnt="4">
        <dgm:presLayoutVars>
          <dgm:chMax val="0"/>
          <dgm:bulletEnabled val="1"/>
        </dgm:presLayoutVars>
      </dgm:prSet>
      <dgm:spPr/>
    </dgm:pt>
    <dgm:pt modelId="{5FEAA1BB-BB0E-49D5-BABC-D17DE1AE4104}" type="pres">
      <dgm:prSet presAssocID="{0EA4FB04-6E80-45A6-9837-B24F67053F8A}" presName="spacer" presStyleCnt="0"/>
      <dgm:spPr/>
    </dgm:pt>
    <dgm:pt modelId="{B921989A-666F-4E21-B39F-CB6AA284CF50}" type="pres">
      <dgm:prSet presAssocID="{444945CE-8A5E-4677-93F7-1C7B05E0432A}" presName="parentText" presStyleLbl="node1" presStyleIdx="2" presStyleCnt="4">
        <dgm:presLayoutVars>
          <dgm:chMax val="0"/>
          <dgm:bulletEnabled val="1"/>
        </dgm:presLayoutVars>
      </dgm:prSet>
      <dgm:spPr/>
    </dgm:pt>
    <dgm:pt modelId="{503C8502-E246-4A1E-98EE-2679CC9ECCE6}" type="pres">
      <dgm:prSet presAssocID="{987039D8-8E21-46F3-834E-D1CB2B495C37}" presName="spacer" presStyleCnt="0"/>
      <dgm:spPr/>
    </dgm:pt>
    <dgm:pt modelId="{98DE8828-7201-4647-9347-938BB2F685AE}" type="pres">
      <dgm:prSet presAssocID="{E93F5BDB-5EBD-47D4-A901-181770F63FE4}" presName="parentText" presStyleLbl="node1" presStyleIdx="3" presStyleCnt="4" custLinFactNeighborX="-878">
        <dgm:presLayoutVars>
          <dgm:chMax val="0"/>
          <dgm:bulletEnabled val="1"/>
        </dgm:presLayoutVars>
      </dgm:prSet>
      <dgm:spPr/>
    </dgm:pt>
  </dgm:ptLst>
  <dgm:cxnLst>
    <dgm:cxn modelId="{A15C7B10-DE77-4DDF-A649-A355C81A6529}" srcId="{21275209-18FD-43C5-BE66-43F96A1A6772}" destId="{444945CE-8A5E-4677-93F7-1C7B05E0432A}" srcOrd="2" destOrd="0" parTransId="{2C332A03-37D2-40A5-BE28-0A30BEA0C0F1}" sibTransId="{987039D8-8E21-46F3-834E-D1CB2B495C37}"/>
    <dgm:cxn modelId="{9B24EC52-658B-4244-A593-9DB3EF354F9B}" type="presOf" srcId="{21275209-18FD-43C5-BE66-43F96A1A6772}" destId="{6359CF1A-663E-45C1-92B5-A0DA23F6A722}" srcOrd="0" destOrd="0" presId="urn:microsoft.com/office/officeart/2005/8/layout/vList2"/>
    <dgm:cxn modelId="{FEDFE558-0AE4-4F61-99F4-2378D8895AA6}" type="presOf" srcId="{500C7E67-ADD4-4A76-8050-A7773E686407}" destId="{86A301FC-C1C9-48F3-86FA-4F8873573220}" srcOrd="0" destOrd="0" presId="urn:microsoft.com/office/officeart/2005/8/layout/vList2"/>
    <dgm:cxn modelId="{D220AF7C-1402-45D1-8102-452CB15C3481}" srcId="{21275209-18FD-43C5-BE66-43F96A1A6772}" destId="{E93F5BDB-5EBD-47D4-A901-181770F63FE4}" srcOrd="3" destOrd="0" parTransId="{BA2E3449-769D-43B6-8261-8B55D6A6753B}" sibTransId="{9245E17E-D307-4DB3-8980-245D375B3053}"/>
    <dgm:cxn modelId="{32119F95-0A59-42BC-ACF1-34439F82A271}" type="presOf" srcId="{A3CA521A-7367-4B45-BE7D-3FAA790F288A}" destId="{586610F9-E8EC-4F1D-9C2F-EC8C799C7F5A}" srcOrd="0" destOrd="0" presId="urn:microsoft.com/office/officeart/2005/8/layout/vList2"/>
    <dgm:cxn modelId="{AE09E2B1-4857-435D-A7A1-A383A970754C}" srcId="{21275209-18FD-43C5-BE66-43F96A1A6772}" destId="{A3CA521A-7367-4B45-BE7D-3FAA790F288A}" srcOrd="1" destOrd="0" parTransId="{331E5845-4AA3-466C-8956-983016B18570}" sibTransId="{0EA4FB04-6E80-45A6-9837-B24F67053F8A}"/>
    <dgm:cxn modelId="{FE375DC2-032A-4B45-8BCA-CD19EB0F24BE}" srcId="{21275209-18FD-43C5-BE66-43F96A1A6772}" destId="{500C7E67-ADD4-4A76-8050-A7773E686407}" srcOrd="0" destOrd="0" parTransId="{4F9996EF-212A-4851-B8EA-9A72D3F0E459}" sibTransId="{63128B69-2B0C-4850-B73D-87224D6CA612}"/>
    <dgm:cxn modelId="{410564E2-8B60-4441-BBDE-6CE411192423}" type="presOf" srcId="{444945CE-8A5E-4677-93F7-1C7B05E0432A}" destId="{B921989A-666F-4E21-B39F-CB6AA284CF50}" srcOrd="0" destOrd="0" presId="urn:microsoft.com/office/officeart/2005/8/layout/vList2"/>
    <dgm:cxn modelId="{C0F69DEA-CBE0-4A8A-8010-3D5AA9B34921}" type="presOf" srcId="{E93F5BDB-5EBD-47D4-A901-181770F63FE4}" destId="{98DE8828-7201-4647-9347-938BB2F685AE}" srcOrd="0" destOrd="0" presId="urn:microsoft.com/office/officeart/2005/8/layout/vList2"/>
    <dgm:cxn modelId="{4927C678-389D-48F1-BAE1-B9D5C749BD66}" type="presParOf" srcId="{6359CF1A-663E-45C1-92B5-A0DA23F6A722}" destId="{86A301FC-C1C9-48F3-86FA-4F8873573220}" srcOrd="0" destOrd="0" presId="urn:microsoft.com/office/officeart/2005/8/layout/vList2"/>
    <dgm:cxn modelId="{70ED61F9-97A6-40C7-9B0C-77340439EB85}" type="presParOf" srcId="{6359CF1A-663E-45C1-92B5-A0DA23F6A722}" destId="{D7DB5DE0-5BA3-45ED-8CC1-EFCE39D9F77B}" srcOrd="1" destOrd="0" presId="urn:microsoft.com/office/officeart/2005/8/layout/vList2"/>
    <dgm:cxn modelId="{41346BA5-4692-4EF3-9B3C-1AB6CC50B126}" type="presParOf" srcId="{6359CF1A-663E-45C1-92B5-A0DA23F6A722}" destId="{586610F9-E8EC-4F1D-9C2F-EC8C799C7F5A}" srcOrd="2" destOrd="0" presId="urn:microsoft.com/office/officeart/2005/8/layout/vList2"/>
    <dgm:cxn modelId="{57DBC97D-1C44-483B-8C4C-1F985438125B}" type="presParOf" srcId="{6359CF1A-663E-45C1-92B5-A0DA23F6A722}" destId="{5FEAA1BB-BB0E-49D5-BABC-D17DE1AE4104}" srcOrd="3" destOrd="0" presId="urn:microsoft.com/office/officeart/2005/8/layout/vList2"/>
    <dgm:cxn modelId="{0399E1DA-0499-41FA-B6A6-D006AA4EE7E6}" type="presParOf" srcId="{6359CF1A-663E-45C1-92B5-A0DA23F6A722}" destId="{B921989A-666F-4E21-B39F-CB6AA284CF50}" srcOrd="4" destOrd="0" presId="urn:microsoft.com/office/officeart/2005/8/layout/vList2"/>
    <dgm:cxn modelId="{26F9B41D-6FA4-40C1-883D-B933843C560D}" type="presParOf" srcId="{6359CF1A-663E-45C1-92B5-A0DA23F6A722}" destId="{503C8502-E246-4A1E-98EE-2679CC9ECCE6}" srcOrd="5" destOrd="0" presId="urn:microsoft.com/office/officeart/2005/8/layout/vList2"/>
    <dgm:cxn modelId="{87E4B3D8-DAD9-4508-83CE-25E9F03BC6D6}" type="presParOf" srcId="{6359CF1A-663E-45C1-92B5-A0DA23F6A722}" destId="{98DE8828-7201-4647-9347-938BB2F685A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A80DAD9-7F28-4DE8-B77F-0EBBC0EB28ED}"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4C49FD91-85CC-4879-918C-5C6733C1E945}">
      <dgm:prSet phldrT="[Text]" custT="1"/>
      <dgm:spPr/>
      <dgm:t>
        <a:bodyPr/>
        <a:lstStyle/>
        <a:p>
          <a:pPr algn="ctr"/>
          <a:r>
            <a:rPr lang="en-AU" sz="2200"/>
            <a:t>Democratic values</a:t>
          </a:r>
        </a:p>
      </dgm:t>
    </dgm:pt>
    <dgm:pt modelId="{57723756-1EE2-42BA-99FE-5F63AE10C0F6}" type="parTrans" cxnId="{A60F3423-2965-4E29-9D46-76458E9E59D5}">
      <dgm:prSet/>
      <dgm:spPr/>
      <dgm:t>
        <a:bodyPr/>
        <a:lstStyle/>
        <a:p>
          <a:pPr algn="ctr"/>
          <a:endParaRPr lang="en-AU" sz="2200"/>
        </a:p>
      </dgm:t>
    </dgm:pt>
    <dgm:pt modelId="{F3A9FAD8-6896-481C-8D4D-597E2F3CB8F7}" type="sibTrans" cxnId="{A60F3423-2965-4E29-9D46-76458E9E59D5}">
      <dgm:prSet/>
      <dgm:spPr/>
      <dgm:t>
        <a:bodyPr/>
        <a:lstStyle/>
        <a:p>
          <a:pPr algn="ctr"/>
          <a:endParaRPr lang="en-AU" sz="2200"/>
        </a:p>
      </dgm:t>
    </dgm:pt>
    <dgm:pt modelId="{310FD766-D42F-4E95-9E87-951A3C0E5BAE}">
      <dgm:prSet phldrT="[Text]" custT="1"/>
      <dgm:spPr/>
      <dgm:t>
        <a:bodyPr/>
        <a:lstStyle/>
        <a:p>
          <a:pPr algn="ctr"/>
          <a:r>
            <a:rPr lang="en-AU" sz="2200" dirty="0"/>
            <a:t>Service, respect and courtesy</a:t>
          </a:r>
        </a:p>
      </dgm:t>
    </dgm:pt>
    <dgm:pt modelId="{06D6FE68-6855-4983-BE44-F2C34E2F36AA}" type="parTrans" cxnId="{54D576A5-C41D-4656-BE0C-4D1829C0A5EC}">
      <dgm:prSet/>
      <dgm:spPr/>
      <dgm:t>
        <a:bodyPr/>
        <a:lstStyle/>
        <a:p>
          <a:pPr algn="ctr"/>
          <a:endParaRPr lang="en-AU" sz="2200"/>
        </a:p>
      </dgm:t>
    </dgm:pt>
    <dgm:pt modelId="{B6CABACD-117F-4FF7-B6BC-72C91B2FD9A1}" type="sibTrans" cxnId="{54D576A5-C41D-4656-BE0C-4D1829C0A5EC}">
      <dgm:prSet/>
      <dgm:spPr/>
      <dgm:t>
        <a:bodyPr/>
        <a:lstStyle/>
        <a:p>
          <a:pPr algn="ctr"/>
          <a:endParaRPr lang="en-AU" sz="2200"/>
        </a:p>
      </dgm:t>
    </dgm:pt>
    <dgm:pt modelId="{4ACD8075-11A1-4829-B228-89736A04AF0D}">
      <dgm:prSet phldrT="[Text]" custT="1"/>
      <dgm:spPr/>
      <dgm:t>
        <a:bodyPr/>
        <a:lstStyle/>
        <a:p>
          <a:pPr algn="ctr"/>
          <a:r>
            <a:rPr lang="en-AU" sz="2200" dirty="0"/>
            <a:t>Honesty and integrity</a:t>
          </a:r>
        </a:p>
      </dgm:t>
    </dgm:pt>
    <dgm:pt modelId="{A26B77C8-D3A0-426D-9FF9-406E56585E6F}" type="parTrans" cxnId="{E1B1128D-38A4-40EF-BEF1-FD237E441572}">
      <dgm:prSet/>
      <dgm:spPr/>
      <dgm:t>
        <a:bodyPr/>
        <a:lstStyle/>
        <a:p>
          <a:pPr algn="ctr"/>
          <a:endParaRPr lang="en-AU" sz="2200"/>
        </a:p>
      </dgm:t>
    </dgm:pt>
    <dgm:pt modelId="{DEF77426-9AF7-4C50-89C8-A7A3BBF6B7FD}" type="sibTrans" cxnId="{E1B1128D-38A4-40EF-BEF1-FD237E441572}">
      <dgm:prSet/>
      <dgm:spPr/>
      <dgm:t>
        <a:bodyPr/>
        <a:lstStyle/>
        <a:p>
          <a:pPr algn="ctr"/>
          <a:endParaRPr lang="en-AU" sz="2200"/>
        </a:p>
      </dgm:t>
    </dgm:pt>
    <dgm:pt modelId="{A62C9F4C-911F-445F-BB82-59A3247824BC}">
      <dgm:prSet phldrT="[Text]" custT="1"/>
      <dgm:spPr/>
      <dgm:t>
        <a:bodyPr/>
        <a:lstStyle/>
        <a:p>
          <a:pPr algn="ctr"/>
          <a:r>
            <a:rPr lang="en-AU" sz="2200" dirty="0"/>
            <a:t>Accountability</a:t>
          </a:r>
        </a:p>
      </dgm:t>
    </dgm:pt>
    <dgm:pt modelId="{A16D2A7A-401F-4422-95D7-72019C59E24E}" type="parTrans" cxnId="{D79FCD26-4250-46DE-89FE-6C444FAB2B4F}">
      <dgm:prSet/>
      <dgm:spPr/>
      <dgm:t>
        <a:bodyPr/>
        <a:lstStyle/>
        <a:p>
          <a:pPr algn="ctr"/>
          <a:endParaRPr lang="en-AU" sz="2200"/>
        </a:p>
      </dgm:t>
    </dgm:pt>
    <dgm:pt modelId="{BFA1132C-CA46-431B-8EC9-6F7BE1B2BCC2}" type="sibTrans" cxnId="{D79FCD26-4250-46DE-89FE-6C444FAB2B4F}">
      <dgm:prSet/>
      <dgm:spPr/>
      <dgm:t>
        <a:bodyPr/>
        <a:lstStyle/>
        <a:p>
          <a:pPr algn="ctr"/>
          <a:endParaRPr lang="en-AU" sz="2200"/>
        </a:p>
      </dgm:t>
    </dgm:pt>
    <dgm:pt modelId="{0B1A56E5-BC33-4A12-AFD7-62B97A4672EA}">
      <dgm:prSet phldrT="[Text]" custT="1"/>
      <dgm:spPr/>
      <dgm:t>
        <a:bodyPr/>
        <a:lstStyle/>
        <a:p>
          <a:pPr algn="ctr"/>
          <a:r>
            <a:rPr lang="en-AU" sz="2200" dirty="0"/>
            <a:t>Professional conduct standards</a:t>
          </a:r>
        </a:p>
      </dgm:t>
    </dgm:pt>
    <dgm:pt modelId="{67D3096F-FB31-4AED-A89A-90ED20579B93}" type="parTrans" cxnId="{00C3D768-96CA-4C01-B463-9BBD4CC51469}">
      <dgm:prSet/>
      <dgm:spPr/>
      <dgm:t>
        <a:bodyPr/>
        <a:lstStyle/>
        <a:p>
          <a:pPr algn="ctr"/>
          <a:endParaRPr lang="en-AU" sz="2200"/>
        </a:p>
      </dgm:t>
    </dgm:pt>
    <dgm:pt modelId="{35145800-6741-4532-8A76-FE83343D7370}" type="sibTrans" cxnId="{00C3D768-96CA-4C01-B463-9BBD4CC51469}">
      <dgm:prSet/>
      <dgm:spPr/>
      <dgm:t>
        <a:bodyPr/>
        <a:lstStyle/>
        <a:p>
          <a:pPr algn="ctr"/>
          <a:endParaRPr lang="en-AU" sz="2200"/>
        </a:p>
      </dgm:t>
    </dgm:pt>
    <dgm:pt modelId="{9A0DAA33-AA65-420A-90C4-AF384086BF22}" type="pres">
      <dgm:prSet presAssocID="{EA80DAD9-7F28-4DE8-B77F-0EBBC0EB28ED}" presName="Name0" presStyleCnt="0">
        <dgm:presLayoutVars>
          <dgm:dir/>
          <dgm:resizeHandles val="exact"/>
        </dgm:presLayoutVars>
      </dgm:prSet>
      <dgm:spPr/>
    </dgm:pt>
    <dgm:pt modelId="{9A860576-316B-4E08-9A9E-FC6BC3A653BF}" type="pres">
      <dgm:prSet presAssocID="{4C49FD91-85CC-4879-918C-5C6733C1E945}" presName="node" presStyleLbl="node1" presStyleIdx="0" presStyleCnt="5">
        <dgm:presLayoutVars>
          <dgm:bulletEnabled val="1"/>
        </dgm:presLayoutVars>
      </dgm:prSet>
      <dgm:spPr/>
    </dgm:pt>
    <dgm:pt modelId="{C368386C-0FB5-454A-9A10-F562FBB13469}" type="pres">
      <dgm:prSet presAssocID="{F3A9FAD8-6896-481C-8D4D-597E2F3CB8F7}" presName="sibTrans" presStyleCnt="0"/>
      <dgm:spPr/>
    </dgm:pt>
    <dgm:pt modelId="{4EC7E834-BA7E-4419-8729-DB7070249F13}" type="pres">
      <dgm:prSet presAssocID="{310FD766-D42F-4E95-9E87-951A3C0E5BAE}" presName="node" presStyleLbl="node1" presStyleIdx="1" presStyleCnt="5">
        <dgm:presLayoutVars>
          <dgm:bulletEnabled val="1"/>
        </dgm:presLayoutVars>
      </dgm:prSet>
      <dgm:spPr/>
    </dgm:pt>
    <dgm:pt modelId="{A417A7E4-45C1-4A47-97CA-8D178073903E}" type="pres">
      <dgm:prSet presAssocID="{B6CABACD-117F-4FF7-B6BC-72C91B2FD9A1}" presName="sibTrans" presStyleCnt="0"/>
      <dgm:spPr/>
    </dgm:pt>
    <dgm:pt modelId="{EBE9C183-1081-4071-8B86-F9D1CA312460}" type="pres">
      <dgm:prSet presAssocID="{4ACD8075-11A1-4829-B228-89736A04AF0D}" presName="node" presStyleLbl="node1" presStyleIdx="2" presStyleCnt="5">
        <dgm:presLayoutVars>
          <dgm:bulletEnabled val="1"/>
        </dgm:presLayoutVars>
      </dgm:prSet>
      <dgm:spPr/>
    </dgm:pt>
    <dgm:pt modelId="{6465AD85-3A37-4493-821C-6428F370E55F}" type="pres">
      <dgm:prSet presAssocID="{DEF77426-9AF7-4C50-89C8-A7A3BBF6B7FD}" presName="sibTrans" presStyleCnt="0"/>
      <dgm:spPr/>
    </dgm:pt>
    <dgm:pt modelId="{A2AB29AC-DED8-44A5-8884-4681F19FCF4F}" type="pres">
      <dgm:prSet presAssocID="{A62C9F4C-911F-445F-BB82-59A3247824BC}" presName="node" presStyleLbl="node1" presStyleIdx="3" presStyleCnt="5">
        <dgm:presLayoutVars>
          <dgm:bulletEnabled val="1"/>
        </dgm:presLayoutVars>
      </dgm:prSet>
      <dgm:spPr/>
    </dgm:pt>
    <dgm:pt modelId="{BBF900EA-F372-468B-8492-6A3291C0CF18}" type="pres">
      <dgm:prSet presAssocID="{BFA1132C-CA46-431B-8EC9-6F7BE1B2BCC2}" presName="sibTrans" presStyleCnt="0"/>
      <dgm:spPr/>
    </dgm:pt>
    <dgm:pt modelId="{9FDF5C61-1D65-4FFF-BD66-4DAE91F77552}" type="pres">
      <dgm:prSet presAssocID="{0B1A56E5-BC33-4A12-AFD7-62B97A4672EA}" presName="node" presStyleLbl="node1" presStyleIdx="4" presStyleCnt="5">
        <dgm:presLayoutVars>
          <dgm:bulletEnabled val="1"/>
        </dgm:presLayoutVars>
      </dgm:prSet>
      <dgm:spPr/>
    </dgm:pt>
  </dgm:ptLst>
  <dgm:cxnLst>
    <dgm:cxn modelId="{A60F3423-2965-4E29-9D46-76458E9E59D5}" srcId="{EA80DAD9-7F28-4DE8-B77F-0EBBC0EB28ED}" destId="{4C49FD91-85CC-4879-918C-5C6733C1E945}" srcOrd="0" destOrd="0" parTransId="{57723756-1EE2-42BA-99FE-5F63AE10C0F6}" sibTransId="{F3A9FAD8-6896-481C-8D4D-597E2F3CB8F7}"/>
    <dgm:cxn modelId="{D79FCD26-4250-46DE-89FE-6C444FAB2B4F}" srcId="{EA80DAD9-7F28-4DE8-B77F-0EBBC0EB28ED}" destId="{A62C9F4C-911F-445F-BB82-59A3247824BC}" srcOrd="3" destOrd="0" parTransId="{A16D2A7A-401F-4422-95D7-72019C59E24E}" sibTransId="{BFA1132C-CA46-431B-8EC9-6F7BE1B2BCC2}"/>
    <dgm:cxn modelId="{C6471445-6BCD-42E0-BB52-D5F2E38FCCF6}" type="presOf" srcId="{EA80DAD9-7F28-4DE8-B77F-0EBBC0EB28ED}" destId="{9A0DAA33-AA65-420A-90C4-AF384086BF22}" srcOrd="0" destOrd="0" presId="urn:microsoft.com/office/officeart/2005/8/layout/hList6"/>
    <dgm:cxn modelId="{00C3D768-96CA-4C01-B463-9BBD4CC51469}" srcId="{EA80DAD9-7F28-4DE8-B77F-0EBBC0EB28ED}" destId="{0B1A56E5-BC33-4A12-AFD7-62B97A4672EA}" srcOrd="4" destOrd="0" parTransId="{67D3096F-FB31-4AED-A89A-90ED20579B93}" sibTransId="{35145800-6741-4532-8A76-FE83343D7370}"/>
    <dgm:cxn modelId="{759C9E8B-5395-4213-B28D-D72C6A7CC302}" type="presOf" srcId="{310FD766-D42F-4E95-9E87-951A3C0E5BAE}" destId="{4EC7E834-BA7E-4419-8729-DB7070249F13}" srcOrd="0" destOrd="0" presId="urn:microsoft.com/office/officeart/2005/8/layout/hList6"/>
    <dgm:cxn modelId="{E1B1128D-38A4-40EF-BEF1-FD237E441572}" srcId="{EA80DAD9-7F28-4DE8-B77F-0EBBC0EB28ED}" destId="{4ACD8075-11A1-4829-B228-89736A04AF0D}" srcOrd="2" destOrd="0" parTransId="{A26B77C8-D3A0-426D-9FF9-406E56585E6F}" sibTransId="{DEF77426-9AF7-4C50-89C8-A7A3BBF6B7FD}"/>
    <dgm:cxn modelId="{6303B1A0-7785-4040-A0B7-D7E86C50B259}" type="presOf" srcId="{4ACD8075-11A1-4829-B228-89736A04AF0D}" destId="{EBE9C183-1081-4071-8B86-F9D1CA312460}" srcOrd="0" destOrd="0" presId="urn:microsoft.com/office/officeart/2005/8/layout/hList6"/>
    <dgm:cxn modelId="{54D576A5-C41D-4656-BE0C-4D1829C0A5EC}" srcId="{EA80DAD9-7F28-4DE8-B77F-0EBBC0EB28ED}" destId="{310FD766-D42F-4E95-9E87-951A3C0E5BAE}" srcOrd="1" destOrd="0" parTransId="{06D6FE68-6855-4983-BE44-F2C34E2F36AA}" sibTransId="{B6CABACD-117F-4FF7-B6BC-72C91B2FD9A1}"/>
    <dgm:cxn modelId="{4A13D8B7-5E39-4845-AD55-CADF5C9D2B1C}" type="presOf" srcId="{4C49FD91-85CC-4879-918C-5C6733C1E945}" destId="{9A860576-316B-4E08-9A9E-FC6BC3A653BF}" srcOrd="0" destOrd="0" presId="urn:microsoft.com/office/officeart/2005/8/layout/hList6"/>
    <dgm:cxn modelId="{FBF84FC7-E9E4-4164-9608-7DD15B7AC7E5}" type="presOf" srcId="{A62C9F4C-911F-445F-BB82-59A3247824BC}" destId="{A2AB29AC-DED8-44A5-8884-4681F19FCF4F}" srcOrd="0" destOrd="0" presId="urn:microsoft.com/office/officeart/2005/8/layout/hList6"/>
    <dgm:cxn modelId="{AD8C18DC-DEFF-49DA-A09C-C4522A48BED9}" type="presOf" srcId="{0B1A56E5-BC33-4A12-AFD7-62B97A4672EA}" destId="{9FDF5C61-1D65-4FFF-BD66-4DAE91F77552}" srcOrd="0" destOrd="0" presId="urn:microsoft.com/office/officeart/2005/8/layout/hList6"/>
    <dgm:cxn modelId="{1DC5F436-4103-4C0F-B488-F4240A3FCF27}" type="presParOf" srcId="{9A0DAA33-AA65-420A-90C4-AF384086BF22}" destId="{9A860576-316B-4E08-9A9E-FC6BC3A653BF}" srcOrd="0" destOrd="0" presId="urn:microsoft.com/office/officeart/2005/8/layout/hList6"/>
    <dgm:cxn modelId="{60382324-A0EA-4B3A-8374-8EAD96B49ABA}" type="presParOf" srcId="{9A0DAA33-AA65-420A-90C4-AF384086BF22}" destId="{C368386C-0FB5-454A-9A10-F562FBB13469}" srcOrd="1" destOrd="0" presId="urn:microsoft.com/office/officeart/2005/8/layout/hList6"/>
    <dgm:cxn modelId="{994E0EDF-EF05-4E38-B283-6902EB8BC168}" type="presParOf" srcId="{9A0DAA33-AA65-420A-90C4-AF384086BF22}" destId="{4EC7E834-BA7E-4419-8729-DB7070249F13}" srcOrd="2" destOrd="0" presId="urn:microsoft.com/office/officeart/2005/8/layout/hList6"/>
    <dgm:cxn modelId="{39869E66-34C6-47D1-B808-FD625B31F6D4}" type="presParOf" srcId="{9A0DAA33-AA65-420A-90C4-AF384086BF22}" destId="{A417A7E4-45C1-4A47-97CA-8D178073903E}" srcOrd="3" destOrd="0" presId="urn:microsoft.com/office/officeart/2005/8/layout/hList6"/>
    <dgm:cxn modelId="{36893079-46D3-42B7-A42C-C4C99CDB1A15}" type="presParOf" srcId="{9A0DAA33-AA65-420A-90C4-AF384086BF22}" destId="{EBE9C183-1081-4071-8B86-F9D1CA312460}" srcOrd="4" destOrd="0" presId="urn:microsoft.com/office/officeart/2005/8/layout/hList6"/>
    <dgm:cxn modelId="{B1E3466D-6158-4DD1-B105-91A948C6AFCE}" type="presParOf" srcId="{9A0DAA33-AA65-420A-90C4-AF384086BF22}" destId="{6465AD85-3A37-4493-821C-6428F370E55F}" srcOrd="5" destOrd="0" presId="urn:microsoft.com/office/officeart/2005/8/layout/hList6"/>
    <dgm:cxn modelId="{6FDC9647-68FF-43A2-956F-851B8F28ED42}" type="presParOf" srcId="{9A0DAA33-AA65-420A-90C4-AF384086BF22}" destId="{A2AB29AC-DED8-44A5-8884-4681F19FCF4F}" srcOrd="6" destOrd="0" presId="urn:microsoft.com/office/officeart/2005/8/layout/hList6"/>
    <dgm:cxn modelId="{5E23B0AF-F5D6-48AA-B069-439FB0D24280}" type="presParOf" srcId="{9A0DAA33-AA65-420A-90C4-AF384086BF22}" destId="{BBF900EA-F372-468B-8492-6A3291C0CF18}" srcOrd="7" destOrd="0" presId="urn:microsoft.com/office/officeart/2005/8/layout/hList6"/>
    <dgm:cxn modelId="{C48E424E-2BA8-4FA9-ACDB-7112D9FFCCBA}" type="presParOf" srcId="{9A0DAA33-AA65-420A-90C4-AF384086BF22}" destId="{9FDF5C61-1D65-4FFF-BD66-4DAE91F77552}"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AB60E0-7FB7-4C86-92B1-3D78EF863EC6}"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44D31CA4-0F65-4BBE-B9A2-B317607183B6}">
      <dgm:prSet phldrT="[Text]" custT="1"/>
      <dgm:spPr/>
      <dgm:t>
        <a:bodyPr/>
        <a:lstStyle/>
        <a:p>
          <a:pPr algn="ctr"/>
          <a:r>
            <a:rPr lang="en-AU" sz="2200" dirty="0"/>
            <a:t>Describe your difficulties to your supervisor. Provide a general overview of the problem.</a:t>
          </a:r>
        </a:p>
      </dgm:t>
    </dgm:pt>
    <dgm:pt modelId="{FEEF008E-B7C5-4578-8BC3-D9D3CD8BC945}" type="parTrans" cxnId="{80F34081-B1C0-4617-A2DB-A5688C770159}">
      <dgm:prSet/>
      <dgm:spPr/>
      <dgm:t>
        <a:bodyPr/>
        <a:lstStyle/>
        <a:p>
          <a:pPr algn="ctr"/>
          <a:endParaRPr lang="en-AU" sz="2200"/>
        </a:p>
      </dgm:t>
    </dgm:pt>
    <dgm:pt modelId="{F1F0B8F1-E85E-4746-8EF0-353A70A78F88}" type="sibTrans" cxnId="{80F34081-B1C0-4617-A2DB-A5688C770159}">
      <dgm:prSet/>
      <dgm:spPr/>
      <dgm:t>
        <a:bodyPr/>
        <a:lstStyle/>
        <a:p>
          <a:pPr algn="ctr"/>
          <a:endParaRPr lang="en-AU" sz="2200"/>
        </a:p>
      </dgm:t>
    </dgm:pt>
    <dgm:pt modelId="{DADD7661-B417-4546-A111-BADFD9BADF3B}">
      <dgm:prSet phldrT="[Text]" custT="1"/>
      <dgm:spPr/>
      <dgm:t>
        <a:bodyPr/>
        <a:lstStyle/>
        <a:p>
          <a:pPr algn="ctr"/>
          <a:r>
            <a:rPr lang="en-AU" sz="2200" dirty="0"/>
            <a:t>Explain how you think these difficulties might affect your work and the service's goals.</a:t>
          </a:r>
        </a:p>
      </dgm:t>
    </dgm:pt>
    <dgm:pt modelId="{F3A75242-772C-479B-8011-F1DA4BFE2BEC}" type="parTrans" cxnId="{7ED04BC2-4B32-4644-AD3E-A301E66EA216}">
      <dgm:prSet/>
      <dgm:spPr/>
      <dgm:t>
        <a:bodyPr/>
        <a:lstStyle/>
        <a:p>
          <a:pPr algn="ctr"/>
          <a:endParaRPr lang="en-AU" sz="2200"/>
        </a:p>
      </dgm:t>
    </dgm:pt>
    <dgm:pt modelId="{00A116B6-9B92-47A1-A524-F33FC3BED7B1}" type="sibTrans" cxnId="{7ED04BC2-4B32-4644-AD3E-A301E66EA216}">
      <dgm:prSet/>
      <dgm:spPr/>
      <dgm:t>
        <a:bodyPr/>
        <a:lstStyle/>
        <a:p>
          <a:pPr algn="ctr"/>
          <a:endParaRPr lang="en-AU" sz="2200"/>
        </a:p>
      </dgm:t>
    </dgm:pt>
    <dgm:pt modelId="{F0E2CB40-D16F-496E-9651-86AD1A173B29}">
      <dgm:prSet phldrT="[Text]" custT="1"/>
      <dgm:spPr/>
      <dgm:t>
        <a:bodyPr/>
        <a:lstStyle/>
        <a:p>
          <a:pPr algn="ctr"/>
          <a:r>
            <a:rPr lang="en-AU" sz="2200" dirty="0"/>
            <a:t>Suggest solutions or different approaches that you think may help you in addressing the difficulties.</a:t>
          </a:r>
        </a:p>
      </dgm:t>
    </dgm:pt>
    <dgm:pt modelId="{92A7B8CF-12E4-4B9E-9082-7D1EDF4B0892}" type="parTrans" cxnId="{0094BB1A-8227-4DEB-9C90-D2FF8C84A30E}">
      <dgm:prSet/>
      <dgm:spPr/>
      <dgm:t>
        <a:bodyPr/>
        <a:lstStyle/>
        <a:p>
          <a:pPr algn="ctr"/>
          <a:endParaRPr lang="en-AU" sz="2200"/>
        </a:p>
      </dgm:t>
    </dgm:pt>
    <dgm:pt modelId="{E453D68D-D5CE-4BDB-A564-CEBEC856924D}" type="sibTrans" cxnId="{0094BB1A-8227-4DEB-9C90-D2FF8C84A30E}">
      <dgm:prSet/>
      <dgm:spPr/>
      <dgm:t>
        <a:bodyPr/>
        <a:lstStyle/>
        <a:p>
          <a:pPr algn="ctr"/>
          <a:endParaRPr lang="en-AU" sz="2200"/>
        </a:p>
      </dgm:t>
    </dgm:pt>
    <dgm:pt modelId="{70325D8A-EAD1-4B16-87F8-8159BA6944E0}" type="pres">
      <dgm:prSet presAssocID="{A7AB60E0-7FB7-4C86-92B1-3D78EF863EC6}" presName="Name0" presStyleCnt="0">
        <dgm:presLayoutVars>
          <dgm:dir/>
          <dgm:animLvl val="lvl"/>
          <dgm:resizeHandles val="exact"/>
        </dgm:presLayoutVars>
      </dgm:prSet>
      <dgm:spPr/>
    </dgm:pt>
    <dgm:pt modelId="{A1D48A11-9295-4BA4-AC72-696EBE56DE7E}" type="pres">
      <dgm:prSet presAssocID="{F0E2CB40-D16F-496E-9651-86AD1A173B29}" presName="boxAndChildren" presStyleCnt="0"/>
      <dgm:spPr/>
    </dgm:pt>
    <dgm:pt modelId="{1B1B568D-F10E-4B51-90C3-DCC534B001DB}" type="pres">
      <dgm:prSet presAssocID="{F0E2CB40-D16F-496E-9651-86AD1A173B29}" presName="parentTextBox" presStyleLbl="node1" presStyleIdx="0" presStyleCnt="3"/>
      <dgm:spPr/>
    </dgm:pt>
    <dgm:pt modelId="{AEF98C94-6438-406B-AA22-F8C46D54C324}" type="pres">
      <dgm:prSet presAssocID="{00A116B6-9B92-47A1-A524-F33FC3BED7B1}" presName="sp" presStyleCnt="0"/>
      <dgm:spPr/>
    </dgm:pt>
    <dgm:pt modelId="{93610B3D-EC05-4FD9-8452-9C1B66B69379}" type="pres">
      <dgm:prSet presAssocID="{DADD7661-B417-4546-A111-BADFD9BADF3B}" presName="arrowAndChildren" presStyleCnt="0"/>
      <dgm:spPr/>
    </dgm:pt>
    <dgm:pt modelId="{2E1E323A-7261-4AE5-813D-0B0C983F1940}" type="pres">
      <dgm:prSet presAssocID="{DADD7661-B417-4546-A111-BADFD9BADF3B}" presName="parentTextArrow" presStyleLbl="node1" presStyleIdx="1" presStyleCnt="3"/>
      <dgm:spPr/>
    </dgm:pt>
    <dgm:pt modelId="{BA757206-7114-4AC9-9252-397976CB217F}" type="pres">
      <dgm:prSet presAssocID="{F1F0B8F1-E85E-4746-8EF0-353A70A78F88}" presName="sp" presStyleCnt="0"/>
      <dgm:spPr/>
    </dgm:pt>
    <dgm:pt modelId="{3494109B-50CD-4AFA-B8A9-F0762D9A02E1}" type="pres">
      <dgm:prSet presAssocID="{44D31CA4-0F65-4BBE-B9A2-B317607183B6}" presName="arrowAndChildren" presStyleCnt="0"/>
      <dgm:spPr/>
    </dgm:pt>
    <dgm:pt modelId="{573E6E96-2B7C-4683-82BB-530F9CA03BF7}" type="pres">
      <dgm:prSet presAssocID="{44D31CA4-0F65-4BBE-B9A2-B317607183B6}" presName="parentTextArrow" presStyleLbl="node1" presStyleIdx="2" presStyleCnt="3"/>
      <dgm:spPr/>
    </dgm:pt>
  </dgm:ptLst>
  <dgm:cxnLst>
    <dgm:cxn modelId="{C80CE303-89E3-4DBF-92B4-92ED87B3BED9}" type="presOf" srcId="{A7AB60E0-7FB7-4C86-92B1-3D78EF863EC6}" destId="{70325D8A-EAD1-4B16-87F8-8159BA6944E0}" srcOrd="0" destOrd="0" presId="urn:microsoft.com/office/officeart/2005/8/layout/process4"/>
    <dgm:cxn modelId="{A6DF1C0D-9A23-4B53-9D05-51DDCCCCACC4}" type="presOf" srcId="{44D31CA4-0F65-4BBE-B9A2-B317607183B6}" destId="{573E6E96-2B7C-4683-82BB-530F9CA03BF7}" srcOrd="0" destOrd="0" presId="urn:microsoft.com/office/officeart/2005/8/layout/process4"/>
    <dgm:cxn modelId="{0094BB1A-8227-4DEB-9C90-D2FF8C84A30E}" srcId="{A7AB60E0-7FB7-4C86-92B1-3D78EF863EC6}" destId="{F0E2CB40-D16F-496E-9651-86AD1A173B29}" srcOrd="2" destOrd="0" parTransId="{92A7B8CF-12E4-4B9E-9082-7D1EDF4B0892}" sibTransId="{E453D68D-D5CE-4BDB-A564-CEBEC856924D}"/>
    <dgm:cxn modelId="{92B0DD23-2293-41A0-B843-DA2E0763E571}" type="presOf" srcId="{F0E2CB40-D16F-496E-9651-86AD1A173B29}" destId="{1B1B568D-F10E-4B51-90C3-DCC534B001DB}" srcOrd="0" destOrd="0" presId="urn:microsoft.com/office/officeart/2005/8/layout/process4"/>
    <dgm:cxn modelId="{80F34081-B1C0-4617-A2DB-A5688C770159}" srcId="{A7AB60E0-7FB7-4C86-92B1-3D78EF863EC6}" destId="{44D31CA4-0F65-4BBE-B9A2-B317607183B6}" srcOrd="0" destOrd="0" parTransId="{FEEF008E-B7C5-4578-8BC3-D9D3CD8BC945}" sibTransId="{F1F0B8F1-E85E-4746-8EF0-353A70A78F88}"/>
    <dgm:cxn modelId="{0B12C7B1-DFE6-4862-95E0-4E7E7F733B9B}" type="presOf" srcId="{DADD7661-B417-4546-A111-BADFD9BADF3B}" destId="{2E1E323A-7261-4AE5-813D-0B0C983F1940}" srcOrd="0" destOrd="0" presId="urn:microsoft.com/office/officeart/2005/8/layout/process4"/>
    <dgm:cxn modelId="{7ED04BC2-4B32-4644-AD3E-A301E66EA216}" srcId="{A7AB60E0-7FB7-4C86-92B1-3D78EF863EC6}" destId="{DADD7661-B417-4546-A111-BADFD9BADF3B}" srcOrd="1" destOrd="0" parTransId="{F3A75242-772C-479B-8011-F1DA4BFE2BEC}" sibTransId="{00A116B6-9B92-47A1-A524-F33FC3BED7B1}"/>
    <dgm:cxn modelId="{59F0BC9F-12E8-4447-BD32-12C553B989BE}" type="presParOf" srcId="{70325D8A-EAD1-4B16-87F8-8159BA6944E0}" destId="{A1D48A11-9295-4BA4-AC72-696EBE56DE7E}" srcOrd="0" destOrd="0" presId="urn:microsoft.com/office/officeart/2005/8/layout/process4"/>
    <dgm:cxn modelId="{B4F3508B-6E68-401E-B2F5-CF8F20D4672A}" type="presParOf" srcId="{A1D48A11-9295-4BA4-AC72-696EBE56DE7E}" destId="{1B1B568D-F10E-4B51-90C3-DCC534B001DB}" srcOrd="0" destOrd="0" presId="urn:microsoft.com/office/officeart/2005/8/layout/process4"/>
    <dgm:cxn modelId="{3535C1CC-D9FC-4D9F-B5A5-10EE963B8531}" type="presParOf" srcId="{70325D8A-EAD1-4B16-87F8-8159BA6944E0}" destId="{AEF98C94-6438-406B-AA22-F8C46D54C324}" srcOrd="1" destOrd="0" presId="urn:microsoft.com/office/officeart/2005/8/layout/process4"/>
    <dgm:cxn modelId="{4BC2D0F6-AB6C-45BD-90E3-4073E083596D}" type="presParOf" srcId="{70325D8A-EAD1-4B16-87F8-8159BA6944E0}" destId="{93610B3D-EC05-4FD9-8452-9C1B66B69379}" srcOrd="2" destOrd="0" presId="urn:microsoft.com/office/officeart/2005/8/layout/process4"/>
    <dgm:cxn modelId="{90E4BBC7-8133-4C34-BBF5-E28963B4F438}" type="presParOf" srcId="{93610B3D-EC05-4FD9-8452-9C1B66B69379}" destId="{2E1E323A-7261-4AE5-813D-0B0C983F1940}" srcOrd="0" destOrd="0" presId="urn:microsoft.com/office/officeart/2005/8/layout/process4"/>
    <dgm:cxn modelId="{A6E86A46-B16D-4E8E-92BB-29A28AC4DDDB}" type="presParOf" srcId="{70325D8A-EAD1-4B16-87F8-8159BA6944E0}" destId="{BA757206-7114-4AC9-9252-397976CB217F}" srcOrd="3" destOrd="0" presId="urn:microsoft.com/office/officeart/2005/8/layout/process4"/>
    <dgm:cxn modelId="{7BD9FE4F-70A4-47A4-AB9D-63F058F74C00}" type="presParOf" srcId="{70325D8A-EAD1-4B16-87F8-8159BA6944E0}" destId="{3494109B-50CD-4AFA-B8A9-F0762D9A02E1}" srcOrd="4" destOrd="0" presId="urn:microsoft.com/office/officeart/2005/8/layout/process4"/>
    <dgm:cxn modelId="{260DA40B-5E15-4093-9657-1ED411C0CBE2}" type="presParOf" srcId="{3494109B-50CD-4AFA-B8A9-F0762D9A02E1}" destId="{573E6E96-2B7C-4683-82BB-530F9CA03BF7}"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7AB60E0-7FB7-4C86-92B1-3D78EF863EC6}"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C95CD06F-08C7-4C3D-84DE-1DC676FB6E55}">
      <dgm:prSet phldrT="[Text]" custT="1"/>
      <dgm:spPr/>
      <dgm:t>
        <a:bodyPr/>
        <a:lstStyle/>
        <a:p>
          <a:pPr algn="ctr"/>
          <a:r>
            <a:rPr lang="en-AU" sz="2200" dirty="0"/>
            <a:t>Explain how these solutions and approaches may benefit you and the service.</a:t>
          </a:r>
        </a:p>
      </dgm:t>
    </dgm:pt>
    <dgm:pt modelId="{6C96D8F9-6B0A-4ED3-98A4-BAAB0841EDAE}" type="parTrans" cxnId="{BAD720E8-6903-454F-AC07-3B3544FBCF36}">
      <dgm:prSet/>
      <dgm:spPr/>
      <dgm:t>
        <a:bodyPr/>
        <a:lstStyle/>
        <a:p>
          <a:pPr algn="ctr"/>
          <a:endParaRPr lang="en-AU" sz="2200"/>
        </a:p>
      </dgm:t>
    </dgm:pt>
    <dgm:pt modelId="{2363955E-CCE8-45EF-9DAF-9206CED69726}" type="sibTrans" cxnId="{BAD720E8-6903-454F-AC07-3B3544FBCF36}">
      <dgm:prSet/>
      <dgm:spPr/>
      <dgm:t>
        <a:bodyPr/>
        <a:lstStyle/>
        <a:p>
          <a:pPr algn="ctr"/>
          <a:endParaRPr lang="en-AU" sz="2200"/>
        </a:p>
      </dgm:t>
    </dgm:pt>
    <dgm:pt modelId="{92FE0F98-94BD-439F-9B58-37369BBBEF8D}">
      <dgm:prSet custT="1"/>
      <dgm:spPr/>
      <dgm:t>
        <a:bodyPr/>
        <a:lstStyle/>
        <a:p>
          <a:pPr algn="ctr"/>
          <a:r>
            <a:rPr lang="en-AU" sz="2200" dirty="0"/>
            <a:t>Take responsibility for the possible outcome.</a:t>
          </a:r>
        </a:p>
      </dgm:t>
    </dgm:pt>
    <dgm:pt modelId="{1C282ED9-B45E-4277-AA36-C3938976EBAF}" type="parTrans" cxnId="{C3E131AA-E399-4B64-897F-D3954646CD44}">
      <dgm:prSet/>
      <dgm:spPr/>
      <dgm:t>
        <a:bodyPr/>
        <a:lstStyle/>
        <a:p>
          <a:pPr algn="ctr"/>
          <a:endParaRPr lang="en-AU" sz="2200"/>
        </a:p>
      </dgm:t>
    </dgm:pt>
    <dgm:pt modelId="{E610134B-7CF0-4D53-8762-9BC5B458040F}" type="sibTrans" cxnId="{C3E131AA-E399-4B64-897F-D3954646CD44}">
      <dgm:prSet/>
      <dgm:spPr/>
      <dgm:t>
        <a:bodyPr/>
        <a:lstStyle/>
        <a:p>
          <a:pPr algn="ctr"/>
          <a:endParaRPr lang="en-AU" sz="2200"/>
        </a:p>
      </dgm:t>
    </dgm:pt>
    <dgm:pt modelId="{463D9A19-EEFC-4073-BF3E-91A1D30375D7}">
      <dgm:prSet custT="1"/>
      <dgm:spPr/>
      <dgm:t>
        <a:bodyPr/>
        <a:lstStyle/>
        <a:p>
          <a:pPr algn="ctr"/>
          <a:r>
            <a:rPr lang="en-AU" sz="2200" dirty="0"/>
            <a:t>Listen to your supervisor's advice and guidance.</a:t>
          </a:r>
        </a:p>
      </dgm:t>
    </dgm:pt>
    <dgm:pt modelId="{FACF362F-3058-4B24-AA33-A3CEA08772E8}" type="parTrans" cxnId="{6E9D3248-B4DD-4EB4-8CE5-557967310E0F}">
      <dgm:prSet/>
      <dgm:spPr/>
      <dgm:t>
        <a:bodyPr/>
        <a:lstStyle/>
        <a:p>
          <a:pPr algn="ctr"/>
          <a:endParaRPr lang="en-AU" sz="2200"/>
        </a:p>
      </dgm:t>
    </dgm:pt>
    <dgm:pt modelId="{7D184FE8-8AEB-4007-A0DB-2FFB1DB6B09F}" type="sibTrans" cxnId="{6E9D3248-B4DD-4EB4-8CE5-557967310E0F}">
      <dgm:prSet/>
      <dgm:spPr/>
      <dgm:t>
        <a:bodyPr/>
        <a:lstStyle/>
        <a:p>
          <a:pPr algn="ctr"/>
          <a:endParaRPr lang="en-AU" sz="2200"/>
        </a:p>
      </dgm:t>
    </dgm:pt>
    <dgm:pt modelId="{EEC15C0F-9937-497C-BF22-53AD530737A2}">
      <dgm:prSet custT="1"/>
      <dgm:spPr/>
      <dgm:t>
        <a:bodyPr/>
        <a:lstStyle/>
        <a:p>
          <a:pPr algn="ctr"/>
          <a:r>
            <a:rPr lang="en-AU" sz="2200" dirty="0"/>
            <a:t>Perform the necessary action to address your difficulties.</a:t>
          </a:r>
        </a:p>
      </dgm:t>
    </dgm:pt>
    <dgm:pt modelId="{CBEE1288-CE72-4204-9FB3-659F433DED08}" type="parTrans" cxnId="{EADC32D7-D464-4CB9-8CF4-87558FB4A2D0}">
      <dgm:prSet/>
      <dgm:spPr/>
      <dgm:t>
        <a:bodyPr/>
        <a:lstStyle/>
        <a:p>
          <a:pPr algn="ctr"/>
          <a:endParaRPr lang="en-PH" sz="2200"/>
        </a:p>
      </dgm:t>
    </dgm:pt>
    <dgm:pt modelId="{10DB411C-8BBA-4C0D-806D-83F8319FC28F}" type="sibTrans" cxnId="{EADC32D7-D464-4CB9-8CF4-87558FB4A2D0}">
      <dgm:prSet/>
      <dgm:spPr/>
      <dgm:t>
        <a:bodyPr/>
        <a:lstStyle/>
        <a:p>
          <a:pPr algn="ctr"/>
          <a:endParaRPr lang="en-PH" sz="2200"/>
        </a:p>
      </dgm:t>
    </dgm:pt>
    <dgm:pt modelId="{70325D8A-EAD1-4B16-87F8-8159BA6944E0}" type="pres">
      <dgm:prSet presAssocID="{A7AB60E0-7FB7-4C86-92B1-3D78EF863EC6}" presName="Name0" presStyleCnt="0">
        <dgm:presLayoutVars>
          <dgm:dir/>
          <dgm:animLvl val="lvl"/>
          <dgm:resizeHandles val="exact"/>
        </dgm:presLayoutVars>
      </dgm:prSet>
      <dgm:spPr/>
    </dgm:pt>
    <dgm:pt modelId="{17F85C18-AF39-4D3D-B16B-387607CA4AC9}" type="pres">
      <dgm:prSet presAssocID="{92FE0F98-94BD-439F-9B58-37369BBBEF8D}" presName="boxAndChildren" presStyleCnt="0"/>
      <dgm:spPr/>
    </dgm:pt>
    <dgm:pt modelId="{FCEEDA69-05D1-40F0-A06C-351920F31589}" type="pres">
      <dgm:prSet presAssocID="{92FE0F98-94BD-439F-9B58-37369BBBEF8D}" presName="parentTextBox" presStyleLbl="node1" presStyleIdx="0" presStyleCnt="4"/>
      <dgm:spPr/>
    </dgm:pt>
    <dgm:pt modelId="{AD091040-BDB8-43D7-8FAB-863A65387382}" type="pres">
      <dgm:prSet presAssocID="{10DB411C-8BBA-4C0D-806D-83F8319FC28F}" presName="sp" presStyleCnt="0"/>
      <dgm:spPr/>
    </dgm:pt>
    <dgm:pt modelId="{D07DE72C-3983-4E9B-9A97-4F2465F57EBB}" type="pres">
      <dgm:prSet presAssocID="{EEC15C0F-9937-497C-BF22-53AD530737A2}" presName="arrowAndChildren" presStyleCnt="0"/>
      <dgm:spPr/>
    </dgm:pt>
    <dgm:pt modelId="{34166C4C-3CF3-403A-8099-84DC4861EFFC}" type="pres">
      <dgm:prSet presAssocID="{EEC15C0F-9937-497C-BF22-53AD530737A2}" presName="parentTextArrow" presStyleLbl="node1" presStyleIdx="1" presStyleCnt="4"/>
      <dgm:spPr/>
    </dgm:pt>
    <dgm:pt modelId="{86DE89B2-102A-46BB-B65C-1336390992CA}" type="pres">
      <dgm:prSet presAssocID="{7D184FE8-8AEB-4007-A0DB-2FFB1DB6B09F}" presName="sp" presStyleCnt="0"/>
      <dgm:spPr/>
    </dgm:pt>
    <dgm:pt modelId="{A38CD31D-56FB-40B2-A2A3-5E372F918FC8}" type="pres">
      <dgm:prSet presAssocID="{463D9A19-EEFC-4073-BF3E-91A1D30375D7}" presName="arrowAndChildren" presStyleCnt="0"/>
      <dgm:spPr/>
    </dgm:pt>
    <dgm:pt modelId="{4CE87138-33D4-43A8-BAD8-0BD5558564AC}" type="pres">
      <dgm:prSet presAssocID="{463D9A19-EEFC-4073-BF3E-91A1D30375D7}" presName="parentTextArrow" presStyleLbl="node1" presStyleIdx="2" presStyleCnt="4"/>
      <dgm:spPr/>
    </dgm:pt>
    <dgm:pt modelId="{5BB5F0A8-FB9C-4E37-9F96-8193B30994D4}" type="pres">
      <dgm:prSet presAssocID="{2363955E-CCE8-45EF-9DAF-9206CED69726}" presName="sp" presStyleCnt="0"/>
      <dgm:spPr/>
    </dgm:pt>
    <dgm:pt modelId="{2E25E6F2-0925-4EEA-BE38-BF2764E1115E}" type="pres">
      <dgm:prSet presAssocID="{C95CD06F-08C7-4C3D-84DE-1DC676FB6E55}" presName="arrowAndChildren" presStyleCnt="0"/>
      <dgm:spPr/>
    </dgm:pt>
    <dgm:pt modelId="{C854A655-8D59-4CED-95B7-69C970EA2B9A}" type="pres">
      <dgm:prSet presAssocID="{C95CD06F-08C7-4C3D-84DE-1DC676FB6E55}" presName="parentTextArrow" presStyleLbl="node1" presStyleIdx="3" presStyleCnt="4"/>
      <dgm:spPr/>
    </dgm:pt>
  </dgm:ptLst>
  <dgm:cxnLst>
    <dgm:cxn modelId="{C80CE303-89E3-4DBF-92B4-92ED87B3BED9}" type="presOf" srcId="{A7AB60E0-7FB7-4C86-92B1-3D78EF863EC6}" destId="{70325D8A-EAD1-4B16-87F8-8159BA6944E0}" srcOrd="0" destOrd="0" presId="urn:microsoft.com/office/officeart/2005/8/layout/process4"/>
    <dgm:cxn modelId="{E679681A-E5B9-4FFE-BD92-392B7A60485B}" type="presOf" srcId="{463D9A19-EEFC-4073-BF3E-91A1D30375D7}" destId="{4CE87138-33D4-43A8-BAD8-0BD5558564AC}" srcOrd="0" destOrd="0" presId="urn:microsoft.com/office/officeart/2005/8/layout/process4"/>
    <dgm:cxn modelId="{6E9D3248-B4DD-4EB4-8CE5-557967310E0F}" srcId="{A7AB60E0-7FB7-4C86-92B1-3D78EF863EC6}" destId="{463D9A19-EEFC-4073-BF3E-91A1D30375D7}" srcOrd="1" destOrd="0" parTransId="{FACF362F-3058-4B24-AA33-A3CEA08772E8}" sibTransId="{7D184FE8-8AEB-4007-A0DB-2FFB1DB6B09F}"/>
    <dgm:cxn modelId="{E4AB3F7D-FC1F-4DCA-8605-087A854125A2}" type="presOf" srcId="{92FE0F98-94BD-439F-9B58-37369BBBEF8D}" destId="{FCEEDA69-05D1-40F0-A06C-351920F31589}" srcOrd="0" destOrd="0" presId="urn:microsoft.com/office/officeart/2005/8/layout/process4"/>
    <dgm:cxn modelId="{FAC58E88-4C25-45A4-95F7-82140A274460}" type="presOf" srcId="{EEC15C0F-9937-497C-BF22-53AD530737A2}" destId="{34166C4C-3CF3-403A-8099-84DC4861EFFC}" srcOrd="0" destOrd="0" presId="urn:microsoft.com/office/officeart/2005/8/layout/process4"/>
    <dgm:cxn modelId="{C3E131AA-E399-4B64-897F-D3954646CD44}" srcId="{A7AB60E0-7FB7-4C86-92B1-3D78EF863EC6}" destId="{92FE0F98-94BD-439F-9B58-37369BBBEF8D}" srcOrd="3" destOrd="0" parTransId="{1C282ED9-B45E-4277-AA36-C3938976EBAF}" sibTransId="{E610134B-7CF0-4D53-8762-9BC5B458040F}"/>
    <dgm:cxn modelId="{2FDF72CB-F022-466D-8882-DA74867DD5EA}" type="presOf" srcId="{C95CD06F-08C7-4C3D-84DE-1DC676FB6E55}" destId="{C854A655-8D59-4CED-95B7-69C970EA2B9A}" srcOrd="0" destOrd="0" presId="urn:microsoft.com/office/officeart/2005/8/layout/process4"/>
    <dgm:cxn modelId="{EADC32D7-D464-4CB9-8CF4-87558FB4A2D0}" srcId="{A7AB60E0-7FB7-4C86-92B1-3D78EF863EC6}" destId="{EEC15C0F-9937-497C-BF22-53AD530737A2}" srcOrd="2" destOrd="0" parTransId="{CBEE1288-CE72-4204-9FB3-659F433DED08}" sibTransId="{10DB411C-8BBA-4C0D-806D-83F8319FC28F}"/>
    <dgm:cxn modelId="{BAD720E8-6903-454F-AC07-3B3544FBCF36}" srcId="{A7AB60E0-7FB7-4C86-92B1-3D78EF863EC6}" destId="{C95CD06F-08C7-4C3D-84DE-1DC676FB6E55}" srcOrd="0" destOrd="0" parTransId="{6C96D8F9-6B0A-4ED3-98A4-BAAB0841EDAE}" sibTransId="{2363955E-CCE8-45EF-9DAF-9206CED69726}"/>
    <dgm:cxn modelId="{0274F144-627B-480D-8398-A1EF93C61D52}" type="presParOf" srcId="{70325D8A-EAD1-4B16-87F8-8159BA6944E0}" destId="{17F85C18-AF39-4D3D-B16B-387607CA4AC9}" srcOrd="0" destOrd="0" presId="urn:microsoft.com/office/officeart/2005/8/layout/process4"/>
    <dgm:cxn modelId="{4E422D70-AEFB-410A-92AD-591831B06ADF}" type="presParOf" srcId="{17F85C18-AF39-4D3D-B16B-387607CA4AC9}" destId="{FCEEDA69-05D1-40F0-A06C-351920F31589}" srcOrd="0" destOrd="0" presId="urn:microsoft.com/office/officeart/2005/8/layout/process4"/>
    <dgm:cxn modelId="{1ABBD120-9331-4EF3-80B2-50243C48BB34}" type="presParOf" srcId="{70325D8A-EAD1-4B16-87F8-8159BA6944E0}" destId="{AD091040-BDB8-43D7-8FAB-863A65387382}" srcOrd="1" destOrd="0" presId="urn:microsoft.com/office/officeart/2005/8/layout/process4"/>
    <dgm:cxn modelId="{8BB4F2BD-863C-4954-83F2-86BC16931656}" type="presParOf" srcId="{70325D8A-EAD1-4B16-87F8-8159BA6944E0}" destId="{D07DE72C-3983-4E9B-9A97-4F2465F57EBB}" srcOrd="2" destOrd="0" presId="urn:microsoft.com/office/officeart/2005/8/layout/process4"/>
    <dgm:cxn modelId="{3B67BE12-9A29-47BD-95B5-BCD0A8969337}" type="presParOf" srcId="{D07DE72C-3983-4E9B-9A97-4F2465F57EBB}" destId="{34166C4C-3CF3-403A-8099-84DC4861EFFC}" srcOrd="0" destOrd="0" presId="urn:microsoft.com/office/officeart/2005/8/layout/process4"/>
    <dgm:cxn modelId="{4E56FC39-7ED2-4A48-8947-6C3AAECC7144}" type="presParOf" srcId="{70325D8A-EAD1-4B16-87F8-8159BA6944E0}" destId="{86DE89B2-102A-46BB-B65C-1336390992CA}" srcOrd="3" destOrd="0" presId="urn:microsoft.com/office/officeart/2005/8/layout/process4"/>
    <dgm:cxn modelId="{014CF798-29C2-4142-B55E-C7EAE8603615}" type="presParOf" srcId="{70325D8A-EAD1-4B16-87F8-8159BA6944E0}" destId="{A38CD31D-56FB-40B2-A2A3-5E372F918FC8}" srcOrd="4" destOrd="0" presId="urn:microsoft.com/office/officeart/2005/8/layout/process4"/>
    <dgm:cxn modelId="{026E8133-D8DE-4CC4-9FF8-5A97F4F0E293}" type="presParOf" srcId="{A38CD31D-56FB-40B2-A2A3-5E372F918FC8}" destId="{4CE87138-33D4-43A8-BAD8-0BD5558564AC}" srcOrd="0" destOrd="0" presId="urn:microsoft.com/office/officeart/2005/8/layout/process4"/>
    <dgm:cxn modelId="{C078CD72-59DE-436C-931E-8CBD275661F1}" type="presParOf" srcId="{70325D8A-EAD1-4B16-87F8-8159BA6944E0}" destId="{5BB5F0A8-FB9C-4E37-9F96-8193B30994D4}" srcOrd="5" destOrd="0" presId="urn:microsoft.com/office/officeart/2005/8/layout/process4"/>
    <dgm:cxn modelId="{011645A6-7436-4119-8064-A48AF9B0CFC4}" type="presParOf" srcId="{70325D8A-EAD1-4B16-87F8-8159BA6944E0}" destId="{2E25E6F2-0925-4EEA-BE38-BF2764E1115E}" srcOrd="6" destOrd="0" presId="urn:microsoft.com/office/officeart/2005/8/layout/process4"/>
    <dgm:cxn modelId="{76ECB7A2-4364-4C0F-85D4-C46F3C985546}" type="presParOf" srcId="{2E25E6F2-0925-4EEA-BE38-BF2764E1115E}" destId="{C854A655-8D59-4CED-95B7-69C970EA2B9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59349A-5D81-4A72-9E98-43A4D46E44BF}"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D2E430DB-4A82-47EF-8880-758FB03313B0}">
      <dgm:prSet phldrT="[Text]" custT="1"/>
      <dgm:spPr/>
      <dgm:t>
        <a:bodyPr/>
        <a:lstStyle/>
        <a:p>
          <a:pPr algn="ctr">
            <a:buFont typeface="Wingdings" panose="05000000000000000000" pitchFamily="2" charset="2"/>
            <a:buNone/>
          </a:pPr>
          <a:r>
            <a:rPr lang="en-PH" sz="2200" dirty="0"/>
            <a:t>freedom of association</a:t>
          </a:r>
        </a:p>
      </dgm:t>
    </dgm:pt>
    <dgm:pt modelId="{F8D9A7B0-A738-4A1D-B8E9-C318DA0050D1}" type="parTrans" cxnId="{8B6A5CFA-7B07-4B66-BDD8-9EB022027275}">
      <dgm:prSet/>
      <dgm:spPr/>
      <dgm:t>
        <a:bodyPr/>
        <a:lstStyle/>
        <a:p>
          <a:pPr algn="ctr"/>
          <a:endParaRPr lang="en-PH" sz="2200"/>
        </a:p>
      </dgm:t>
    </dgm:pt>
    <dgm:pt modelId="{0B66C186-656C-4ACE-9A16-BC89CD154AF5}" type="sibTrans" cxnId="{8B6A5CFA-7B07-4B66-BDD8-9EB022027275}">
      <dgm:prSet/>
      <dgm:spPr/>
      <dgm:t>
        <a:bodyPr/>
        <a:lstStyle/>
        <a:p>
          <a:pPr algn="ctr"/>
          <a:endParaRPr lang="en-PH" sz="2200"/>
        </a:p>
      </dgm:t>
    </dgm:pt>
    <dgm:pt modelId="{08DD31B6-FAB3-4E01-9B9B-CCED7F96E0DC}">
      <dgm:prSet phldrT="[Text]" custT="1"/>
      <dgm:spPr/>
      <dgm:t>
        <a:bodyPr/>
        <a:lstStyle/>
        <a:p>
          <a:pPr algn="ctr">
            <a:buFont typeface="Wingdings" panose="05000000000000000000" pitchFamily="2" charset="2"/>
            <a:buNone/>
          </a:pPr>
          <a:r>
            <a:rPr lang="en-PH" sz="2200" dirty="0"/>
            <a:t>collective bargaining</a:t>
          </a:r>
        </a:p>
      </dgm:t>
    </dgm:pt>
    <dgm:pt modelId="{D0D43882-490C-41C4-A6E6-72BAF6C99EDE}" type="parTrans" cxnId="{4252ABBC-5455-41A0-A6D2-A4E06883BDBC}">
      <dgm:prSet/>
      <dgm:spPr/>
      <dgm:t>
        <a:bodyPr/>
        <a:lstStyle/>
        <a:p>
          <a:pPr algn="ctr"/>
          <a:endParaRPr lang="en-PH" sz="2200"/>
        </a:p>
      </dgm:t>
    </dgm:pt>
    <dgm:pt modelId="{80EC3381-F757-43C1-9AE7-45C913CB7724}" type="sibTrans" cxnId="{4252ABBC-5455-41A0-A6D2-A4E06883BDBC}">
      <dgm:prSet/>
      <dgm:spPr/>
      <dgm:t>
        <a:bodyPr/>
        <a:lstStyle/>
        <a:p>
          <a:pPr algn="ctr"/>
          <a:endParaRPr lang="en-PH" sz="2200"/>
        </a:p>
      </dgm:t>
    </dgm:pt>
    <dgm:pt modelId="{1A894442-60B2-4224-A4D2-9CA2BA911F97}">
      <dgm:prSet phldrT="[Text]" custT="1"/>
      <dgm:spPr/>
      <dgm:t>
        <a:bodyPr/>
        <a:lstStyle/>
        <a:p>
          <a:pPr algn="ctr">
            <a:buFont typeface="Wingdings" panose="05000000000000000000" pitchFamily="2" charset="2"/>
            <a:buNone/>
          </a:pPr>
          <a:r>
            <a:rPr lang="en-PH" sz="2200" dirty="0"/>
            <a:t>forced or compulsory </a:t>
          </a:r>
          <a:r>
            <a:rPr lang="en-PH" sz="2200" dirty="0" err="1"/>
            <a:t>labour</a:t>
          </a:r>
          <a:endParaRPr lang="en-PH" sz="2200" dirty="0"/>
        </a:p>
      </dgm:t>
    </dgm:pt>
    <dgm:pt modelId="{B5F70D01-E01A-448A-9455-40628FB68C58}" type="parTrans" cxnId="{67931BC0-F021-4F4A-A206-FEDD41B13AE9}">
      <dgm:prSet/>
      <dgm:spPr/>
      <dgm:t>
        <a:bodyPr/>
        <a:lstStyle/>
        <a:p>
          <a:pPr algn="ctr"/>
          <a:endParaRPr lang="en-PH" sz="2200"/>
        </a:p>
      </dgm:t>
    </dgm:pt>
    <dgm:pt modelId="{EF927403-231E-4523-A957-738EC1A58A21}" type="sibTrans" cxnId="{67931BC0-F021-4F4A-A206-FEDD41B13AE9}">
      <dgm:prSet/>
      <dgm:spPr/>
      <dgm:t>
        <a:bodyPr/>
        <a:lstStyle/>
        <a:p>
          <a:pPr algn="ctr"/>
          <a:endParaRPr lang="en-PH" sz="2200"/>
        </a:p>
      </dgm:t>
    </dgm:pt>
    <dgm:pt modelId="{916C384B-D45E-437C-80E6-706A0D5A3916}">
      <dgm:prSet phldrT="[Text]" custT="1"/>
      <dgm:spPr/>
      <dgm:t>
        <a:bodyPr/>
        <a:lstStyle/>
        <a:p>
          <a:pPr algn="ctr">
            <a:buFont typeface="Wingdings" panose="05000000000000000000" pitchFamily="2" charset="2"/>
            <a:buNone/>
          </a:pPr>
          <a:r>
            <a:rPr lang="en-PH" sz="2200" dirty="0"/>
            <a:t>work equality</a:t>
          </a:r>
        </a:p>
      </dgm:t>
    </dgm:pt>
    <dgm:pt modelId="{E73C27BE-FE43-473C-A794-636BB5486828}" type="parTrans" cxnId="{56ACD779-2410-4E1E-838D-77958BAB8933}">
      <dgm:prSet/>
      <dgm:spPr/>
      <dgm:t>
        <a:bodyPr/>
        <a:lstStyle/>
        <a:p>
          <a:pPr algn="ctr"/>
          <a:endParaRPr lang="en-PH" sz="2200"/>
        </a:p>
      </dgm:t>
    </dgm:pt>
    <dgm:pt modelId="{A810DD45-FA52-4A58-B449-F7E87EED1FDB}" type="sibTrans" cxnId="{56ACD779-2410-4E1E-838D-77958BAB8933}">
      <dgm:prSet/>
      <dgm:spPr/>
      <dgm:t>
        <a:bodyPr/>
        <a:lstStyle/>
        <a:p>
          <a:pPr algn="ctr"/>
          <a:endParaRPr lang="en-PH" sz="2200"/>
        </a:p>
      </dgm:t>
    </dgm:pt>
    <dgm:pt modelId="{EC6C5A63-4874-40E3-8CDF-024E0D19AB2A}">
      <dgm:prSet phldrT="[Text]" custT="1"/>
      <dgm:spPr/>
      <dgm:t>
        <a:bodyPr/>
        <a:lstStyle/>
        <a:p>
          <a:pPr algn="ctr">
            <a:buFont typeface="Wingdings" panose="05000000000000000000" pitchFamily="2" charset="2"/>
            <a:buNone/>
          </a:pPr>
          <a:r>
            <a:rPr lang="en-PH" sz="2200" dirty="0"/>
            <a:t>protection of child workers.</a:t>
          </a:r>
        </a:p>
      </dgm:t>
    </dgm:pt>
    <dgm:pt modelId="{26A55B15-7B0C-4FBF-B0FD-66A0AD368900}" type="parTrans" cxnId="{6F7D81F6-3BE1-4F83-8031-797BAF59829C}">
      <dgm:prSet/>
      <dgm:spPr/>
      <dgm:t>
        <a:bodyPr/>
        <a:lstStyle/>
        <a:p>
          <a:pPr algn="ctr"/>
          <a:endParaRPr lang="en-PH" sz="2200"/>
        </a:p>
      </dgm:t>
    </dgm:pt>
    <dgm:pt modelId="{53C39921-12B5-4E6B-9A30-2DA47BA16D93}" type="sibTrans" cxnId="{6F7D81F6-3BE1-4F83-8031-797BAF59829C}">
      <dgm:prSet/>
      <dgm:spPr/>
      <dgm:t>
        <a:bodyPr/>
        <a:lstStyle/>
        <a:p>
          <a:pPr algn="ctr"/>
          <a:endParaRPr lang="en-PH" sz="2200"/>
        </a:p>
      </dgm:t>
    </dgm:pt>
    <dgm:pt modelId="{ED01BD99-2200-43C4-88E8-448391209B3F}" type="pres">
      <dgm:prSet presAssocID="{EB59349A-5D81-4A72-9E98-43A4D46E44BF}" presName="Name0" presStyleCnt="0">
        <dgm:presLayoutVars>
          <dgm:dir/>
          <dgm:resizeHandles val="exact"/>
        </dgm:presLayoutVars>
      </dgm:prSet>
      <dgm:spPr/>
    </dgm:pt>
    <dgm:pt modelId="{2E1155E9-6108-4274-A0AC-CD6BC27200E6}" type="pres">
      <dgm:prSet presAssocID="{D2E430DB-4A82-47EF-8880-758FB03313B0}" presName="node" presStyleLbl="node1" presStyleIdx="0" presStyleCnt="5">
        <dgm:presLayoutVars>
          <dgm:bulletEnabled val="1"/>
        </dgm:presLayoutVars>
      </dgm:prSet>
      <dgm:spPr/>
    </dgm:pt>
    <dgm:pt modelId="{CA48418B-5967-4A0B-A177-E60A931E6242}" type="pres">
      <dgm:prSet presAssocID="{0B66C186-656C-4ACE-9A16-BC89CD154AF5}" presName="sibTrans" presStyleCnt="0"/>
      <dgm:spPr/>
    </dgm:pt>
    <dgm:pt modelId="{FFB257B2-E051-4CD0-8039-486D049A3F39}" type="pres">
      <dgm:prSet presAssocID="{08DD31B6-FAB3-4E01-9B9B-CCED7F96E0DC}" presName="node" presStyleLbl="node1" presStyleIdx="1" presStyleCnt="5">
        <dgm:presLayoutVars>
          <dgm:bulletEnabled val="1"/>
        </dgm:presLayoutVars>
      </dgm:prSet>
      <dgm:spPr/>
    </dgm:pt>
    <dgm:pt modelId="{A642FADC-39A7-4F1A-8C3B-3D02C81BD7C0}" type="pres">
      <dgm:prSet presAssocID="{80EC3381-F757-43C1-9AE7-45C913CB7724}" presName="sibTrans" presStyleCnt="0"/>
      <dgm:spPr/>
    </dgm:pt>
    <dgm:pt modelId="{C0130D6A-D1FC-4667-A334-914CB9F86D3D}" type="pres">
      <dgm:prSet presAssocID="{1A894442-60B2-4224-A4D2-9CA2BA911F97}" presName="node" presStyleLbl="node1" presStyleIdx="2" presStyleCnt="5">
        <dgm:presLayoutVars>
          <dgm:bulletEnabled val="1"/>
        </dgm:presLayoutVars>
      </dgm:prSet>
      <dgm:spPr/>
    </dgm:pt>
    <dgm:pt modelId="{6A6C16D1-6F49-4B16-B512-A7976D6D54F3}" type="pres">
      <dgm:prSet presAssocID="{EF927403-231E-4523-A957-738EC1A58A21}" presName="sibTrans" presStyleCnt="0"/>
      <dgm:spPr/>
    </dgm:pt>
    <dgm:pt modelId="{D1A4E35D-7558-40F4-8D22-A326AB310684}" type="pres">
      <dgm:prSet presAssocID="{916C384B-D45E-437C-80E6-706A0D5A3916}" presName="node" presStyleLbl="node1" presStyleIdx="3" presStyleCnt="5">
        <dgm:presLayoutVars>
          <dgm:bulletEnabled val="1"/>
        </dgm:presLayoutVars>
      </dgm:prSet>
      <dgm:spPr/>
    </dgm:pt>
    <dgm:pt modelId="{ADAE7987-2436-496B-8053-3E3883ED334A}" type="pres">
      <dgm:prSet presAssocID="{A810DD45-FA52-4A58-B449-F7E87EED1FDB}" presName="sibTrans" presStyleCnt="0"/>
      <dgm:spPr/>
    </dgm:pt>
    <dgm:pt modelId="{F4FAB747-BCC2-4331-AD07-F8FD6E0AAAC4}" type="pres">
      <dgm:prSet presAssocID="{EC6C5A63-4874-40E3-8CDF-024E0D19AB2A}" presName="node" presStyleLbl="node1" presStyleIdx="4" presStyleCnt="5">
        <dgm:presLayoutVars>
          <dgm:bulletEnabled val="1"/>
        </dgm:presLayoutVars>
      </dgm:prSet>
      <dgm:spPr/>
    </dgm:pt>
  </dgm:ptLst>
  <dgm:cxnLst>
    <dgm:cxn modelId="{56590C0C-8024-4565-A1D5-4C6901CFD4A2}" type="presOf" srcId="{D2E430DB-4A82-47EF-8880-758FB03313B0}" destId="{2E1155E9-6108-4274-A0AC-CD6BC27200E6}" srcOrd="0" destOrd="0" presId="urn:microsoft.com/office/officeart/2005/8/layout/hList6"/>
    <dgm:cxn modelId="{CFBEA420-99BA-43A3-B7F6-EF4FA75D52D3}" type="presOf" srcId="{1A894442-60B2-4224-A4D2-9CA2BA911F97}" destId="{C0130D6A-D1FC-4667-A334-914CB9F86D3D}" srcOrd="0" destOrd="0" presId="urn:microsoft.com/office/officeart/2005/8/layout/hList6"/>
    <dgm:cxn modelId="{C986BB58-14DB-49F0-8CE5-0DCE82DFF5F7}" type="presOf" srcId="{EB59349A-5D81-4A72-9E98-43A4D46E44BF}" destId="{ED01BD99-2200-43C4-88E8-448391209B3F}" srcOrd="0" destOrd="0" presId="urn:microsoft.com/office/officeart/2005/8/layout/hList6"/>
    <dgm:cxn modelId="{56ACD779-2410-4E1E-838D-77958BAB8933}" srcId="{EB59349A-5D81-4A72-9E98-43A4D46E44BF}" destId="{916C384B-D45E-437C-80E6-706A0D5A3916}" srcOrd="3" destOrd="0" parTransId="{E73C27BE-FE43-473C-A794-636BB5486828}" sibTransId="{A810DD45-FA52-4A58-B449-F7E87EED1FDB}"/>
    <dgm:cxn modelId="{4252ABBC-5455-41A0-A6D2-A4E06883BDBC}" srcId="{EB59349A-5D81-4A72-9E98-43A4D46E44BF}" destId="{08DD31B6-FAB3-4E01-9B9B-CCED7F96E0DC}" srcOrd="1" destOrd="0" parTransId="{D0D43882-490C-41C4-A6E6-72BAF6C99EDE}" sibTransId="{80EC3381-F757-43C1-9AE7-45C913CB7724}"/>
    <dgm:cxn modelId="{67931BC0-F021-4F4A-A206-FEDD41B13AE9}" srcId="{EB59349A-5D81-4A72-9E98-43A4D46E44BF}" destId="{1A894442-60B2-4224-A4D2-9CA2BA911F97}" srcOrd="2" destOrd="0" parTransId="{B5F70D01-E01A-448A-9455-40628FB68C58}" sibTransId="{EF927403-231E-4523-A957-738EC1A58A21}"/>
    <dgm:cxn modelId="{969749D6-5898-4EED-9B21-17067894DAC6}" type="presOf" srcId="{916C384B-D45E-437C-80E6-706A0D5A3916}" destId="{D1A4E35D-7558-40F4-8D22-A326AB310684}" srcOrd="0" destOrd="0" presId="urn:microsoft.com/office/officeart/2005/8/layout/hList6"/>
    <dgm:cxn modelId="{811A2DE2-1D44-4DD9-885D-7EEAAA1127ED}" type="presOf" srcId="{EC6C5A63-4874-40E3-8CDF-024E0D19AB2A}" destId="{F4FAB747-BCC2-4331-AD07-F8FD6E0AAAC4}" srcOrd="0" destOrd="0" presId="urn:microsoft.com/office/officeart/2005/8/layout/hList6"/>
    <dgm:cxn modelId="{20C1D2EA-923E-4433-A986-1AEB7D650D5F}" type="presOf" srcId="{08DD31B6-FAB3-4E01-9B9B-CCED7F96E0DC}" destId="{FFB257B2-E051-4CD0-8039-486D049A3F39}" srcOrd="0" destOrd="0" presId="urn:microsoft.com/office/officeart/2005/8/layout/hList6"/>
    <dgm:cxn modelId="{6F7D81F6-3BE1-4F83-8031-797BAF59829C}" srcId="{EB59349A-5D81-4A72-9E98-43A4D46E44BF}" destId="{EC6C5A63-4874-40E3-8CDF-024E0D19AB2A}" srcOrd="4" destOrd="0" parTransId="{26A55B15-7B0C-4FBF-B0FD-66A0AD368900}" sibTransId="{53C39921-12B5-4E6B-9A30-2DA47BA16D93}"/>
    <dgm:cxn modelId="{8B6A5CFA-7B07-4B66-BDD8-9EB022027275}" srcId="{EB59349A-5D81-4A72-9E98-43A4D46E44BF}" destId="{D2E430DB-4A82-47EF-8880-758FB03313B0}" srcOrd="0" destOrd="0" parTransId="{F8D9A7B0-A738-4A1D-B8E9-C318DA0050D1}" sibTransId="{0B66C186-656C-4ACE-9A16-BC89CD154AF5}"/>
    <dgm:cxn modelId="{9741568D-970D-433E-8327-B8B965F02C2E}" type="presParOf" srcId="{ED01BD99-2200-43C4-88E8-448391209B3F}" destId="{2E1155E9-6108-4274-A0AC-CD6BC27200E6}" srcOrd="0" destOrd="0" presId="urn:microsoft.com/office/officeart/2005/8/layout/hList6"/>
    <dgm:cxn modelId="{1533B0E6-4126-42C9-9FF7-C656083290F1}" type="presParOf" srcId="{ED01BD99-2200-43C4-88E8-448391209B3F}" destId="{CA48418B-5967-4A0B-A177-E60A931E6242}" srcOrd="1" destOrd="0" presId="urn:microsoft.com/office/officeart/2005/8/layout/hList6"/>
    <dgm:cxn modelId="{64F73D57-4A25-483B-A65B-4B0307DF7CFF}" type="presParOf" srcId="{ED01BD99-2200-43C4-88E8-448391209B3F}" destId="{FFB257B2-E051-4CD0-8039-486D049A3F39}" srcOrd="2" destOrd="0" presId="urn:microsoft.com/office/officeart/2005/8/layout/hList6"/>
    <dgm:cxn modelId="{FBA00345-E0EC-4A86-8074-C64057AA3545}" type="presParOf" srcId="{ED01BD99-2200-43C4-88E8-448391209B3F}" destId="{A642FADC-39A7-4F1A-8C3B-3D02C81BD7C0}" srcOrd="3" destOrd="0" presId="urn:microsoft.com/office/officeart/2005/8/layout/hList6"/>
    <dgm:cxn modelId="{30FA344D-CEAA-4CFD-B160-FDBF5C3B4432}" type="presParOf" srcId="{ED01BD99-2200-43C4-88E8-448391209B3F}" destId="{C0130D6A-D1FC-4667-A334-914CB9F86D3D}" srcOrd="4" destOrd="0" presId="urn:microsoft.com/office/officeart/2005/8/layout/hList6"/>
    <dgm:cxn modelId="{9DEB9C31-C2FF-41B6-9E79-0E6A5B0A960D}" type="presParOf" srcId="{ED01BD99-2200-43C4-88E8-448391209B3F}" destId="{6A6C16D1-6F49-4B16-B512-A7976D6D54F3}" srcOrd="5" destOrd="0" presId="urn:microsoft.com/office/officeart/2005/8/layout/hList6"/>
    <dgm:cxn modelId="{42391D2F-6334-4332-98DC-3C74F7A5B174}" type="presParOf" srcId="{ED01BD99-2200-43C4-88E8-448391209B3F}" destId="{D1A4E35D-7558-40F4-8D22-A326AB310684}" srcOrd="6" destOrd="0" presId="urn:microsoft.com/office/officeart/2005/8/layout/hList6"/>
    <dgm:cxn modelId="{E89059CA-40CF-4370-90B5-050CE59854D1}" type="presParOf" srcId="{ED01BD99-2200-43C4-88E8-448391209B3F}" destId="{ADAE7987-2436-496B-8053-3E3883ED334A}" srcOrd="7" destOrd="0" presId="urn:microsoft.com/office/officeart/2005/8/layout/hList6"/>
    <dgm:cxn modelId="{DF39F0C8-CC18-446E-B846-059392EFD32C}" type="presParOf" srcId="{ED01BD99-2200-43C4-88E8-448391209B3F}" destId="{F4FAB747-BCC2-4331-AD07-F8FD6E0AAAC4}"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8F2362C-9B00-45CA-9029-5EC9A413228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DC15EC0-8E8E-4A14-9EA8-D1B6C7077AC4}">
      <dgm:prSet phldrT="[Text]" custT="1"/>
      <dgm:spPr/>
      <dgm:t>
        <a:bodyPr/>
        <a:lstStyle/>
        <a:p>
          <a:pPr algn="just"/>
          <a:r>
            <a:rPr lang="en-GB" sz="2200" dirty="0"/>
            <a:t>Considering the client’s suggestions and recommendations for the service</a:t>
          </a:r>
          <a:endParaRPr lang="en-AU" sz="2200" b="0" dirty="0"/>
        </a:p>
      </dgm:t>
    </dgm:pt>
    <dgm:pt modelId="{24174C44-6AE8-4536-9466-00B30D124169}" type="parTrans" cxnId="{D78B7B1B-DC4A-4B34-AAFE-2516B2F46907}">
      <dgm:prSet/>
      <dgm:spPr/>
      <dgm:t>
        <a:bodyPr/>
        <a:lstStyle/>
        <a:p>
          <a:pPr algn="just"/>
          <a:endParaRPr lang="en-AU" sz="2200" b="0"/>
        </a:p>
      </dgm:t>
    </dgm:pt>
    <dgm:pt modelId="{043CA0EC-BAD4-433C-9849-A2CA1D4C106A}" type="sibTrans" cxnId="{D78B7B1B-DC4A-4B34-AAFE-2516B2F46907}">
      <dgm:prSet/>
      <dgm:spPr/>
      <dgm:t>
        <a:bodyPr/>
        <a:lstStyle/>
        <a:p>
          <a:pPr algn="just"/>
          <a:endParaRPr lang="en-AU" sz="2200" b="0"/>
        </a:p>
      </dgm:t>
    </dgm:pt>
    <dgm:pt modelId="{0AF9EEDE-4127-4CCB-8F70-4C32DAE54F6B}">
      <dgm:prSet phldrT="[Text]" custT="1"/>
      <dgm:spPr/>
      <dgm:t>
        <a:bodyPr/>
        <a:lstStyle/>
        <a:p>
          <a:pPr algn="just"/>
          <a:r>
            <a:rPr lang="en-GB" sz="2200" dirty="0"/>
            <a:t>Arranging meetings for the members to settle their disagreements</a:t>
          </a:r>
          <a:endParaRPr lang="en-AU" sz="2200" b="0" dirty="0"/>
        </a:p>
      </dgm:t>
    </dgm:pt>
    <dgm:pt modelId="{8CC11621-1D7D-4DEC-A1EB-A66ED4FFD412}" type="parTrans" cxnId="{0A71596B-73BB-43D0-95DB-E92DE87FBAD9}">
      <dgm:prSet/>
      <dgm:spPr/>
      <dgm:t>
        <a:bodyPr/>
        <a:lstStyle/>
        <a:p>
          <a:pPr algn="just"/>
          <a:endParaRPr lang="en-AU" sz="2200" b="0"/>
        </a:p>
      </dgm:t>
    </dgm:pt>
    <dgm:pt modelId="{5FC9FA46-4256-4018-A178-D9993ECD5E18}" type="sibTrans" cxnId="{0A71596B-73BB-43D0-95DB-E92DE87FBAD9}">
      <dgm:prSet/>
      <dgm:spPr/>
      <dgm:t>
        <a:bodyPr/>
        <a:lstStyle/>
        <a:p>
          <a:pPr algn="just"/>
          <a:endParaRPr lang="en-AU" sz="2200" b="0"/>
        </a:p>
      </dgm:t>
    </dgm:pt>
    <dgm:pt modelId="{2447636E-9D13-47F5-80E3-30CA847CD2E7}">
      <dgm:prSet phldrT="[Text]" custT="1"/>
      <dgm:spPr/>
      <dgm:t>
        <a:bodyPr/>
        <a:lstStyle/>
        <a:p>
          <a:pPr algn="just"/>
          <a:r>
            <a:rPr lang="en-GB" sz="2200" dirty="0"/>
            <a:t>Listening to each of the member’s concerns and issues.</a:t>
          </a:r>
          <a:endParaRPr lang="en-AU" sz="2200" b="0" dirty="0"/>
        </a:p>
      </dgm:t>
    </dgm:pt>
    <dgm:pt modelId="{8DE9E781-1D17-44F5-9BE7-FBBEE96110EF}" type="parTrans" cxnId="{3DB29B0C-04D4-4231-8FF4-F6D3F2AE0F9B}">
      <dgm:prSet/>
      <dgm:spPr/>
      <dgm:t>
        <a:bodyPr/>
        <a:lstStyle/>
        <a:p>
          <a:pPr algn="just"/>
          <a:endParaRPr lang="en-AU" sz="2200" b="0"/>
        </a:p>
      </dgm:t>
    </dgm:pt>
    <dgm:pt modelId="{B5137A54-F260-417B-8A5F-EBDC5A181203}" type="sibTrans" cxnId="{3DB29B0C-04D4-4231-8FF4-F6D3F2AE0F9B}">
      <dgm:prSet/>
      <dgm:spPr/>
      <dgm:t>
        <a:bodyPr/>
        <a:lstStyle/>
        <a:p>
          <a:pPr algn="just"/>
          <a:endParaRPr lang="en-AU" sz="2200" b="0"/>
        </a:p>
      </dgm:t>
    </dgm:pt>
    <dgm:pt modelId="{EA9D8D6E-32EA-4A8F-A36C-8BC5F17C77D9}" type="pres">
      <dgm:prSet presAssocID="{E8F2362C-9B00-45CA-9029-5EC9A413228C}" presName="linear" presStyleCnt="0">
        <dgm:presLayoutVars>
          <dgm:animLvl val="lvl"/>
          <dgm:resizeHandles val="exact"/>
        </dgm:presLayoutVars>
      </dgm:prSet>
      <dgm:spPr/>
    </dgm:pt>
    <dgm:pt modelId="{957D8B8C-10D5-46EF-B9C8-8E2625AD1849}" type="pres">
      <dgm:prSet presAssocID="{ADC15EC0-8E8E-4A14-9EA8-D1B6C7077AC4}" presName="parentText" presStyleLbl="node1" presStyleIdx="0" presStyleCnt="3" custLinFactNeighborX="3778" custLinFactNeighborY="21894">
        <dgm:presLayoutVars>
          <dgm:chMax val="0"/>
          <dgm:bulletEnabled val="1"/>
        </dgm:presLayoutVars>
      </dgm:prSet>
      <dgm:spPr/>
    </dgm:pt>
    <dgm:pt modelId="{FAC5049B-C27B-4A20-8307-1FF2C2864B93}" type="pres">
      <dgm:prSet presAssocID="{043CA0EC-BAD4-433C-9849-A2CA1D4C106A}" presName="spacer" presStyleCnt="0"/>
      <dgm:spPr/>
    </dgm:pt>
    <dgm:pt modelId="{3043C8CC-7B2B-4A9C-8865-7341E6A38892}" type="pres">
      <dgm:prSet presAssocID="{0AF9EEDE-4127-4CCB-8F70-4C32DAE54F6B}" presName="parentText" presStyleLbl="node1" presStyleIdx="1" presStyleCnt="3">
        <dgm:presLayoutVars>
          <dgm:chMax val="0"/>
          <dgm:bulletEnabled val="1"/>
        </dgm:presLayoutVars>
      </dgm:prSet>
      <dgm:spPr/>
    </dgm:pt>
    <dgm:pt modelId="{E8F789A0-76DC-4C7C-93BD-96F6E26A523C}" type="pres">
      <dgm:prSet presAssocID="{5FC9FA46-4256-4018-A178-D9993ECD5E18}" presName="spacer" presStyleCnt="0"/>
      <dgm:spPr/>
    </dgm:pt>
    <dgm:pt modelId="{9E0EA7C7-5ABC-4D59-B3DE-EDF48F0DE975}" type="pres">
      <dgm:prSet presAssocID="{2447636E-9D13-47F5-80E3-30CA847CD2E7}" presName="parentText" presStyleLbl="node1" presStyleIdx="2" presStyleCnt="3">
        <dgm:presLayoutVars>
          <dgm:chMax val="0"/>
          <dgm:bulletEnabled val="1"/>
        </dgm:presLayoutVars>
      </dgm:prSet>
      <dgm:spPr/>
    </dgm:pt>
  </dgm:ptLst>
  <dgm:cxnLst>
    <dgm:cxn modelId="{ED17720A-095A-469C-9865-A84A7088F2EA}" type="presOf" srcId="{ADC15EC0-8E8E-4A14-9EA8-D1B6C7077AC4}" destId="{957D8B8C-10D5-46EF-B9C8-8E2625AD1849}" srcOrd="0" destOrd="0" presId="urn:microsoft.com/office/officeart/2005/8/layout/vList2"/>
    <dgm:cxn modelId="{3DB29B0C-04D4-4231-8FF4-F6D3F2AE0F9B}" srcId="{E8F2362C-9B00-45CA-9029-5EC9A413228C}" destId="{2447636E-9D13-47F5-80E3-30CA847CD2E7}" srcOrd="2" destOrd="0" parTransId="{8DE9E781-1D17-44F5-9BE7-FBBEE96110EF}" sibTransId="{B5137A54-F260-417B-8A5F-EBDC5A181203}"/>
    <dgm:cxn modelId="{D78B7B1B-DC4A-4B34-AAFE-2516B2F46907}" srcId="{E8F2362C-9B00-45CA-9029-5EC9A413228C}" destId="{ADC15EC0-8E8E-4A14-9EA8-D1B6C7077AC4}" srcOrd="0" destOrd="0" parTransId="{24174C44-6AE8-4536-9466-00B30D124169}" sibTransId="{043CA0EC-BAD4-433C-9849-A2CA1D4C106A}"/>
    <dgm:cxn modelId="{6DC31D23-2D5C-4EB5-8B37-F67EFDEAD89B}" type="presOf" srcId="{2447636E-9D13-47F5-80E3-30CA847CD2E7}" destId="{9E0EA7C7-5ABC-4D59-B3DE-EDF48F0DE975}" srcOrd="0" destOrd="0" presId="urn:microsoft.com/office/officeart/2005/8/layout/vList2"/>
    <dgm:cxn modelId="{0A71596B-73BB-43D0-95DB-E92DE87FBAD9}" srcId="{E8F2362C-9B00-45CA-9029-5EC9A413228C}" destId="{0AF9EEDE-4127-4CCB-8F70-4C32DAE54F6B}" srcOrd="1" destOrd="0" parTransId="{8CC11621-1D7D-4DEC-A1EB-A66ED4FFD412}" sibTransId="{5FC9FA46-4256-4018-A178-D9993ECD5E18}"/>
    <dgm:cxn modelId="{C1F10998-CD06-4A64-BA7F-55F09DF8BB41}" type="presOf" srcId="{E8F2362C-9B00-45CA-9029-5EC9A413228C}" destId="{EA9D8D6E-32EA-4A8F-A36C-8BC5F17C77D9}" srcOrd="0" destOrd="0" presId="urn:microsoft.com/office/officeart/2005/8/layout/vList2"/>
    <dgm:cxn modelId="{330DA89E-DB7F-4E5C-A5A2-44E57789774F}" type="presOf" srcId="{0AF9EEDE-4127-4CCB-8F70-4C32DAE54F6B}" destId="{3043C8CC-7B2B-4A9C-8865-7341E6A38892}" srcOrd="0" destOrd="0" presId="urn:microsoft.com/office/officeart/2005/8/layout/vList2"/>
    <dgm:cxn modelId="{5A6E0F4A-11B3-433E-9987-DAD5CAE4ED58}" type="presParOf" srcId="{EA9D8D6E-32EA-4A8F-A36C-8BC5F17C77D9}" destId="{957D8B8C-10D5-46EF-B9C8-8E2625AD1849}" srcOrd="0" destOrd="0" presId="urn:microsoft.com/office/officeart/2005/8/layout/vList2"/>
    <dgm:cxn modelId="{472F8F22-5165-4DB3-AA84-01494C258C98}" type="presParOf" srcId="{EA9D8D6E-32EA-4A8F-A36C-8BC5F17C77D9}" destId="{FAC5049B-C27B-4A20-8307-1FF2C2864B93}" srcOrd="1" destOrd="0" presId="urn:microsoft.com/office/officeart/2005/8/layout/vList2"/>
    <dgm:cxn modelId="{BFA7E8A1-B085-49CE-ABC8-E56EA931F849}" type="presParOf" srcId="{EA9D8D6E-32EA-4A8F-A36C-8BC5F17C77D9}" destId="{3043C8CC-7B2B-4A9C-8865-7341E6A38892}" srcOrd="2" destOrd="0" presId="urn:microsoft.com/office/officeart/2005/8/layout/vList2"/>
    <dgm:cxn modelId="{9BB4FEFC-8323-49BC-85AC-47F47F08546F}" type="presParOf" srcId="{EA9D8D6E-32EA-4A8F-A36C-8BC5F17C77D9}" destId="{E8F789A0-76DC-4C7C-93BD-96F6E26A523C}" srcOrd="3" destOrd="0" presId="urn:microsoft.com/office/officeart/2005/8/layout/vList2"/>
    <dgm:cxn modelId="{9CBA5E63-68A7-457E-9A2A-1CB05A2F79A8}" type="presParOf" srcId="{EA9D8D6E-32EA-4A8F-A36C-8BC5F17C77D9}" destId="{9E0EA7C7-5ABC-4D59-B3DE-EDF48F0DE97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63F07-D34A-41E9-9A8C-CDEA76B49191}">
      <dsp:nvSpPr>
        <dsp:cNvPr id="0" name=""/>
        <dsp:cNvSpPr/>
      </dsp:nvSpPr>
      <dsp:spPr>
        <a:xfrm>
          <a:off x="0" y="40290"/>
          <a:ext cx="9855899" cy="617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Be knowledgeable of the organisational policies, legal and ethical requirements.</a:t>
          </a:r>
          <a:endParaRPr lang="en-AU" sz="2200" b="0" kern="1200" dirty="0"/>
        </a:p>
      </dsp:txBody>
      <dsp:txXfrm>
        <a:off x="30157" y="70447"/>
        <a:ext cx="9795585" cy="557446"/>
      </dsp:txXfrm>
    </dsp:sp>
    <dsp:sp modelId="{2E03C22E-7966-4062-9178-6DF991F550D3}">
      <dsp:nvSpPr>
        <dsp:cNvPr id="0" name=""/>
        <dsp:cNvSpPr/>
      </dsp:nvSpPr>
      <dsp:spPr>
        <a:xfrm>
          <a:off x="0" y="753090"/>
          <a:ext cx="9855899" cy="6177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Be aware of client needs and challenges.</a:t>
          </a:r>
          <a:endParaRPr lang="en-AU" sz="2200" b="0" kern="1200" dirty="0"/>
        </a:p>
      </dsp:txBody>
      <dsp:txXfrm>
        <a:off x="30157" y="783247"/>
        <a:ext cx="9795585" cy="557446"/>
      </dsp:txXfrm>
    </dsp:sp>
    <dsp:sp modelId="{957D8B8C-10D5-46EF-B9C8-8E2625AD1849}">
      <dsp:nvSpPr>
        <dsp:cNvPr id="0" name=""/>
        <dsp:cNvSpPr/>
      </dsp:nvSpPr>
      <dsp:spPr>
        <a:xfrm>
          <a:off x="0" y="1465890"/>
          <a:ext cx="9855899" cy="6177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Commit and protect client and employee rights.</a:t>
          </a:r>
          <a:endParaRPr lang="en-AU" sz="2200" b="0" kern="1200" dirty="0"/>
        </a:p>
      </dsp:txBody>
      <dsp:txXfrm>
        <a:off x="30157" y="1496047"/>
        <a:ext cx="9795585" cy="557446"/>
      </dsp:txXfrm>
    </dsp:sp>
    <dsp:sp modelId="{3043C8CC-7B2B-4A9C-8865-7341E6A38892}">
      <dsp:nvSpPr>
        <dsp:cNvPr id="0" name=""/>
        <dsp:cNvSpPr/>
      </dsp:nvSpPr>
      <dsp:spPr>
        <a:xfrm>
          <a:off x="0" y="2178690"/>
          <a:ext cx="9855899" cy="617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Uphold client rights according to policies and procedures.</a:t>
          </a:r>
          <a:endParaRPr lang="en-AU" sz="2200" b="0" kern="1200" dirty="0"/>
        </a:p>
      </dsp:txBody>
      <dsp:txXfrm>
        <a:off x="30157" y="2208847"/>
        <a:ext cx="9795585" cy="5574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45F3-3B11-49A5-A988-92DF88D5153B}">
      <dsp:nvSpPr>
        <dsp:cNvPr id="0" name=""/>
        <dsp:cNvSpPr/>
      </dsp:nvSpPr>
      <dsp:spPr>
        <a:xfrm>
          <a:off x="0" y="15360"/>
          <a:ext cx="9926238" cy="804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b="0" kern="1200" dirty="0"/>
            <a:t>taking immediate action</a:t>
          </a:r>
        </a:p>
      </dsp:txBody>
      <dsp:txXfrm>
        <a:off x="39295" y="54655"/>
        <a:ext cx="9847648" cy="726370"/>
      </dsp:txXfrm>
    </dsp:sp>
    <dsp:sp modelId="{02EA64E1-BD45-4704-BC85-35AF3E9E8A9F}">
      <dsp:nvSpPr>
        <dsp:cNvPr id="0" name=""/>
        <dsp:cNvSpPr/>
      </dsp:nvSpPr>
      <dsp:spPr>
        <a:xfrm>
          <a:off x="0" y="944160"/>
          <a:ext cx="9926238" cy="8049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b="0" kern="1200" dirty="0"/>
            <a:t>implementing necessary programs</a:t>
          </a:r>
        </a:p>
      </dsp:txBody>
      <dsp:txXfrm>
        <a:off x="39295" y="983455"/>
        <a:ext cx="9847648" cy="726370"/>
      </dsp:txXfrm>
    </dsp:sp>
    <dsp:sp modelId="{E6DAE25B-A160-4204-8B70-7919ECCA6936}">
      <dsp:nvSpPr>
        <dsp:cNvPr id="0" name=""/>
        <dsp:cNvSpPr/>
      </dsp:nvSpPr>
      <dsp:spPr>
        <a:xfrm>
          <a:off x="0" y="1872960"/>
          <a:ext cx="9926238" cy="804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b="0" kern="1200" dirty="0"/>
            <a:t>thinking of new strategies and techniques</a:t>
          </a:r>
        </a:p>
      </dsp:txBody>
      <dsp:txXfrm>
        <a:off x="39295" y="1912255"/>
        <a:ext cx="9847648" cy="7263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441E98-75E5-4C98-9202-AB45A8D040E1}">
      <dsp:nvSpPr>
        <dsp:cNvPr id="0" name=""/>
        <dsp:cNvSpPr/>
      </dsp:nvSpPr>
      <dsp:spPr>
        <a:xfrm>
          <a:off x="0" y="0"/>
          <a:ext cx="5289391" cy="69987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AU" sz="1600" kern="1200"/>
            <a:t>Check your supervisor's availability.</a:t>
          </a:r>
        </a:p>
      </dsp:txBody>
      <dsp:txXfrm>
        <a:off x="20499" y="20499"/>
        <a:ext cx="4452282" cy="658879"/>
      </dsp:txXfrm>
    </dsp:sp>
    <dsp:sp modelId="{289B6589-72D5-4003-BE7E-66513C021D75}">
      <dsp:nvSpPr>
        <dsp:cNvPr id="0" name=""/>
        <dsp:cNvSpPr/>
      </dsp:nvSpPr>
      <dsp:spPr>
        <a:xfrm>
          <a:off x="394986" y="797082"/>
          <a:ext cx="5289391" cy="699877"/>
        </a:xfrm>
        <a:prstGeom prst="roundRect">
          <a:avLst>
            <a:gd name="adj" fmla="val 10000"/>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AU" sz="1600" kern="1200"/>
            <a:t>Schedule a meeting.</a:t>
          </a:r>
        </a:p>
      </dsp:txBody>
      <dsp:txXfrm>
        <a:off x="415485" y="817581"/>
        <a:ext cx="4398485" cy="658879"/>
      </dsp:txXfrm>
    </dsp:sp>
    <dsp:sp modelId="{5782D95A-D83C-487D-A29D-5407E01F24DC}">
      <dsp:nvSpPr>
        <dsp:cNvPr id="0" name=""/>
        <dsp:cNvSpPr/>
      </dsp:nvSpPr>
      <dsp:spPr>
        <a:xfrm>
          <a:off x="789973" y="1594165"/>
          <a:ext cx="5289391" cy="69987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AU" sz="1600" kern="1200"/>
            <a:t>Involve other people who may help discuss unresolved conflicts.</a:t>
          </a:r>
        </a:p>
      </dsp:txBody>
      <dsp:txXfrm>
        <a:off x="810472" y="1614664"/>
        <a:ext cx="4398485" cy="658879"/>
      </dsp:txXfrm>
    </dsp:sp>
    <dsp:sp modelId="{BB606443-C0A9-4342-BEF8-CEB4727973E4}">
      <dsp:nvSpPr>
        <dsp:cNvPr id="0" name=""/>
        <dsp:cNvSpPr/>
      </dsp:nvSpPr>
      <dsp:spPr>
        <a:xfrm>
          <a:off x="1184960" y="2391248"/>
          <a:ext cx="5289391" cy="699877"/>
        </a:xfrm>
        <a:prstGeom prst="roundRect">
          <a:avLst>
            <a:gd name="adj" fmla="val 10000"/>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AU" sz="1600" kern="1200"/>
            <a:t>Prepare the necessary information, documents or evidence that may help in the discussion.</a:t>
          </a:r>
        </a:p>
      </dsp:txBody>
      <dsp:txXfrm>
        <a:off x="1205459" y="2411747"/>
        <a:ext cx="4398485" cy="658879"/>
      </dsp:txXfrm>
    </dsp:sp>
    <dsp:sp modelId="{7C38A4DF-1797-4762-8886-0E46A60022B8}">
      <dsp:nvSpPr>
        <dsp:cNvPr id="0" name=""/>
        <dsp:cNvSpPr/>
      </dsp:nvSpPr>
      <dsp:spPr>
        <a:xfrm>
          <a:off x="1579947" y="3188331"/>
          <a:ext cx="5289391" cy="69987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None/>
          </a:pPr>
          <a:r>
            <a:rPr lang="en-AU" sz="1600" kern="1200"/>
            <a:t>During the discussion, present your side calmly and respectfully.</a:t>
          </a:r>
        </a:p>
      </dsp:txBody>
      <dsp:txXfrm>
        <a:off x="1600446" y="3208830"/>
        <a:ext cx="4398485" cy="658879"/>
      </dsp:txXfrm>
    </dsp:sp>
    <dsp:sp modelId="{B5009F80-8C4B-445A-A9B0-588BB57E1F6C}">
      <dsp:nvSpPr>
        <dsp:cNvPr id="0" name=""/>
        <dsp:cNvSpPr/>
      </dsp:nvSpPr>
      <dsp:spPr>
        <a:xfrm>
          <a:off x="4834470" y="511299"/>
          <a:ext cx="454920" cy="454920"/>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just" defTabSz="711200">
            <a:lnSpc>
              <a:spcPct val="90000"/>
            </a:lnSpc>
            <a:spcBef>
              <a:spcPct val="0"/>
            </a:spcBef>
            <a:spcAft>
              <a:spcPct val="35000"/>
            </a:spcAft>
            <a:buNone/>
          </a:pPr>
          <a:endParaRPr lang="en-AU" sz="1600" kern="1200"/>
        </a:p>
      </dsp:txBody>
      <dsp:txXfrm>
        <a:off x="4936827" y="511299"/>
        <a:ext cx="250206" cy="342327"/>
      </dsp:txXfrm>
    </dsp:sp>
    <dsp:sp modelId="{8E0102E9-5114-4859-BB10-62BCEA28B34D}">
      <dsp:nvSpPr>
        <dsp:cNvPr id="0" name=""/>
        <dsp:cNvSpPr/>
      </dsp:nvSpPr>
      <dsp:spPr>
        <a:xfrm>
          <a:off x="5229457" y="1308382"/>
          <a:ext cx="454920" cy="454920"/>
        </a:xfrm>
        <a:prstGeom prst="downArrow">
          <a:avLst>
            <a:gd name="adj1" fmla="val 55000"/>
            <a:gd name="adj2" fmla="val 45000"/>
          </a:avLst>
        </a:prstGeom>
        <a:solidFill>
          <a:schemeClr val="accent5">
            <a:tint val="40000"/>
            <a:alpha val="90000"/>
            <a:hueOff val="-2246587"/>
            <a:satOff val="-7611"/>
            <a:lumOff val="-97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just" defTabSz="711200">
            <a:lnSpc>
              <a:spcPct val="90000"/>
            </a:lnSpc>
            <a:spcBef>
              <a:spcPct val="0"/>
            </a:spcBef>
            <a:spcAft>
              <a:spcPct val="35000"/>
            </a:spcAft>
            <a:buNone/>
          </a:pPr>
          <a:endParaRPr lang="en-AU" sz="1600" kern="1200"/>
        </a:p>
      </dsp:txBody>
      <dsp:txXfrm>
        <a:off x="5331814" y="1308382"/>
        <a:ext cx="250206" cy="342327"/>
      </dsp:txXfrm>
    </dsp:sp>
    <dsp:sp modelId="{30A6FFE0-2ACF-4447-B9B0-2E1C99898581}">
      <dsp:nvSpPr>
        <dsp:cNvPr id="0" name=""/>
        <dsp:cNvSpPr/>
      </dsp:nvSpPr>
      <dsp:spPr>
        <a:xfrm>
          <a:off x="5624444" y="2093800"/>
          <a:ext cx="454920" cy="454920"/>
        </a:xfrm>
        <a:prstGeom prst="downArrow">
          <a:avLst>
            <a:gd name="adj1" fmla="val 55000"/>
            <a:gd name="adj2" fmla="val 45000"/>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just" defTabSz="711200">
            <a:lnSpc>
              <a:spcPct val="90000"/>
            </a:lnSpc>
            <a:spcBef>
              <a:spcPct val="0"/>
            </a:spcBef>
            <a:spcAft>
              <a:spcPct val="35000"/>
            </a:spcAft>
            <a:buNone/>
          </a:pPr>
          <a:endParaRPr lang="en-AU" sz="1600" kern="1200"/>
        </a:p>
      </dsp:txBody>
      <dsp:txXfrm>
        <a:off x="5726801" y="2093800"/>
        <a:ext cx="250206" cy="342327"/>
      </dsp:txXfrm>
    </dsp:sp>
    <dsp:sp modelId="{6B65CC89-647F-42D0-B4D2-09263B29ECA8}">
      <dsp:nvSpPr>
        <dsp:cNvPr id="0" name=""/>
        <dsp:cNvSpPr/>
      </dsp:nvSpPr>
      <dsp:spPr>
        <a:xfrm>
          <a:off x="6019431" y="2898659"/>
          <a:ext cx="454920" cy="454920"/>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just" defTabSz="711200">
            <a:lnSpc>
              <a:spcPct val="90000"/>
            </a:lnSpc>
            <a:spcBef>
              <a:spcPct val="0"/>
            </a:spcBef>
            <a:spcAft>
              <a:spcPct val="35000"/>
            </a:spcAft>
            <a:buNone/>
          </a:pPr>
          <a:endParaRPr lang="en-AU" sz="1600" kern="1200"/>
        </a:p>
      </dsp:txBody>
      <dsp:txXfrm>
        <a:off x="6121788" y="2898659"/>
        <a:ext cx="250206" cy="342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63F07-D34A-41E9-9A8C-CDEA76B49191}">
      <dsp:nvSpPr>
        <dsp:cNvPr id="0" name=""/>
        <dsp:cNvSpPr/>
      </dsp:nvSpPr>
      <dsp:spPr>
        <a:xfrm>
          <a:off x="0" y="290"/>
          <a:ext cx="9855899" cy="636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Maintain integrity and honesty as an employee and a professional.</a:t>
          </a:r>
          <a:endParaRPr lang="en-AU" sz="2200" b="0" kern="1200" dirty="0"/>
        </a:p>
      </dsp:txBody>
      <dsp:txXfrm>
        <a:off x="31070" y="31360"/>
        <a:ext cx="9793759" cy="574340"/>
      </dsp:txXfrm>
    </dsp:sp>
    <dsp:sp modelId="{2E03C22E-7966-4062-9178-6DF991F550D3}">
      <dsp:nvSpPr>
        <dsp:cNvPr id="0" name=""/>
        <dsp:cNvSpPr/>
      </dsp:nvSpPr>
      <dsp:spPr>
        <a:xfrm>
          <a:off x="0" y="734690"/>
          <a:ext cx="9855899" cy="6364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Communicate to supervisors about the challenges you encounter.</a:t>
          </a:r>
          <a:endParaRPr lang="en-AU" sz="2200" b="0" kern="1200" dirty="0"/>
        </a:p>
      </dsp:txBody>
      <dsp:txXfrm>
        <a:off x="31070" y="765760"/>
        <a:ext cx="9793759" cy="574340"/>
      </dsp:txXfrm>
    </dsp:sp>
    <dsp:sp modelId="{957D8B8C-10D5-46EF-B9C8-8E2625AD1849}">
      <dsp:nvSpPr>
        <dsp:cNvPr id="0" name=""/>
        <dsp:cNvSpPr/>
      </dsp:nvSpPr>
      <dsp:spPr>
        <a:xfrm>
          <a:off x="0" y="1469380"/>
          <a:ext cx="9855899" cy="636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Acknowledge mistakes and receive corrections from supervisors.</a:t>
          </a:r>
          <a:endParaRPr lang="en-AU" sz="2200" b="0" kern="1200" dirty="0"/>
        </a:p>
      </dsp:txBody>
      <dsp:txXfrm>
        <a:off x="31070" y="1500450"/>
        <a:ext cx="9793759" cy="574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798FE-C845-47F5-9835-B7985D301279}">
      <dsp:nvSpPr>
        <dsp:cNvPr id="0" name=""/>
        <dsp:cNvSpPr/>
      </dsp:nvSpPr>
      <dsp:spPr>
        <a:xfrm>
          <a:off x="0" y="5661"/>
          <a:ext cx="9616751" cy="5323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Privacy, confidentiality and disclosure</a:t>
          </a:r>
        </a:p>
      </dsp:txBody>
      <dsp:txXfrm>
        <a:off x="25987" y="31648"/>
        <a:ext cx="9564777" cy="480376"/>
      </dsp:txXfrm>
    </dsp:sp>
    <dsp:sp modelId="{BF19C078-369A-4D6B-8BB3-E5EDCBCB04EB}">
      <dsp:nvSpPr>
        <dsp:cNvPr id="0" name=""/>
        <dsp:cNvSpPr/>
      </dsp:nvSpPr>
      <dsp:spPr>
        <a:xfrm>
          <a:off x="0" y="612891"/>
          <a:ext cx="9616751" cy="53235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a:t>Discrimination</a:t>
          </a:r>
        </a:p>
      </dsp:txBody>
      <dsp:txXfrm>
        <a:off x="25987" y="638878"/>
        <a:ext cx="9564777" cy="480376"/>
      </dsp:txXfrm>
    </dsp:sp>
    <dsp:sp modelId="{E9748905-7545-428A-A450-188FC3D889B1}">
      <dsp:nvSpPr>
        <dsp:cNvPr id="0" name=""/>
        <dsp:cNvSpPr/>
      </dsp:nvSpPr>
      <dsp:spPr>
        <a:xfrm>
          <a:off x="0" y="1220121"/>
          <a:ext cx="9616751" cy="53235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Duty of care</a:t>
          </a:r>
        </a:p>
      </dsp:txBody>
      <dsp:txXfrm>
        <a:off x="25987" y="1246108"/>
        <a:ext cx="9564777" cy="480376"/>
      </dsp:txXfrm>
    </dsp:sp>
    <dsp:sp modelId="{AEE24507-62E8-406D-AD9F-C0B237896A7D}">
      <dsp:nvSpPr>
        <dsp:cNvPr id="0" name=""/>
        <dsp:cNvSpPr/>
      </dsp:nvSpPr>
      <dsp:spPr>
        <a:xfrm>
          <a:off x="0" y="1827351"/>
          <a:ext cx="9616751" cy="53235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Mandatory reporting</a:t>
          </a:r>
        </a:p>
      </dsp:txBody>
      <dsp:txXfrm>
        <a:off x="25987" y="1853338"/>
        <a:ext cx="9564777" cy="480376"/>
      </dsp:txXfrm>
    </dsp:sp>
    <dsp:sp modelId="{23376069-07EE-4AE1-B91A-44AF0D9C218B}">
      <dsp:nvSpPr>
        <dsp:cNvPr id="0" name=""/>
        <dsp:cNvSpPr/>
      </dsp:nvSpPr>
      <dsp:spPr>
        <a:xfrm>
          <a:off x="0" y="2434582"/>
          <a:ext cx="9616751" cy="53235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Translation.</a:t>
          </a:r>
        </a:p>
      </dsp:txBody>
      <dsp:txXfrm>
        <a:off x="25987" y="2460569"/>
        <a:ext cx="9564777" cy="480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301FC-C1C9-48F3-86FA-4F8873573220}">
      <dsp:nvSpPr>
        <dsp:cNvPr id="0" name=""/>
        <dsp:cNvSpPr/>
      </dsp:nvSpPr>
      <dsp:spPr>
        <a:xfrm>
          <a:off x="0" y="20737"/>
          <a:ext cx="9616751" cy="636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Informed consent</a:t>
          </a:r>
        </a:p>
      </dsp:txBody>
      <dsp:txXfrm>
        <a:off x="31070" y="51807"/>
        <a:ext cx="9554611" cy="574340"/>
      </dsp:txXfrm>
    </dsp:sp>
    <dsp:sp modelId="{586610F9-E8EC-4F1D-9C2F-EC8C799C7F5A}">
      <dsp:nvSpPr>
        <dsp:cNvPr id="0" name=""/>
        <dsp:cNvSpPr/>
      </dsp:nvSpPr>
      <dsp:spPr>
        <a:xfrm>
          <a:off x="0" y="755137"/>
          <a:ext cx="9616751" cy="6364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Work role boundaries </a:t>
          </a:r>
          <a:r>
            <a:rPr lang="en-PH" sz="2200" kern="1200" dirty="0"/>
            <a:t>–</a:t>
          </a:r>
          <a:r>
            <a:rPr lang="en-AU" sz="2200" kern="1200" dirty="0"/>
            <a:t> responsibilities and limitations</a:t>
          </a:r>
        </a:p>
      </dsp:txBody>
      <dsp:txXfrm>
        <a:off x="31070" y="786207"/>
        <a:ext cx="9554611" cy="574340"/>
      </dsp:txXfrm>
    </dsp:sp>
    <dsp:sp modelId="{B921989A-666F-4E21-B39F-CB6AA284CF50}">
      <dsp:nvSpPr>
        <dsp:cNvPr id="0" name=""/>
        <dsp:cNvSpPr/>
      </dsp:nvSpPr>
      <dsp:spPr>
        <a:xfrm>
          <a:off x="0" y="1489537"/>
          <a:ext cx="9616751" cy="6364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Child protection and safety</a:t>
          </a:r>
        </a:p>
      </dsp:txBody>
      <dsp:txXfrm>
        <a:off x="31070" y="1520607"/>
        <a:ext cx="9554611" cy="574340"/>
      </dsp:txXfrm>
    </dsp:sp>
    <dsp:sp modelId="{98DE8828-7201-4647-9347-938BB2F685AE}">
      <dsp:nvSpPr>
        <dsp:cNvPr id="0" name=""/>
        <dsp:cNvSpPr/>
      </dsp:nvSpPr>
      <dsp:spPr>
        <a:xfrm>
          <a:off x="0" y="2223937"/>
          <a:ext cx="9616751" cy="636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 Adult disclosure.</a:t>
          </a:r>
        </a:p>
      </dsp:txBody>
      <dsp:txXfrm>
        <a:off x="31070" y="2255007"/>
        <a:ext cx="9554611" cy="574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60576-316B-4E08-9A9E-FC6BC3A653BF}">
      <dsp:nvSpPr>
        <dsp:cNvPr id="0" name=""/>
        <dsp:cNvSpPr/>
      </dsp:nvSpPr>
      <dsp:spPr>
        <a:xfrm rot="16200000">
          <a:off x="-137501" y="142921"/>
          <a:ext cx="2187820" cy="190197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AU" sz="2200" kern="1200"/>
            <a:t>Democratic values</a:t>
          </a:r>
        </a:p>
      </dsp:txBody>
      <dsp:txXfrm rot="5400000">
        <a:off x="5421" y="437563"/>
        <a:ext cx="1901976" cy="1312692"/>
      </dsp:txXfrm>
    </dsp:sp>
    <dsp:sp modelId="{4EC7E834-BA7E-4419-8729-DB7070249F13}">
      <dsp:nvSpPr>
        <dsp:cNvPr id="0" name=""/>
        <dsp:cNvSpPr/>
      </dsp:nvSpPr>
      <dsp:spPr>
        <a:xfrm rot="16200000">
          <a:off x="1907123" y="142921"/>
          <a:ext cx="2187820" cy="1901976"/>
        </a:xfrm>
        <a:prstGeom prst="flowChartManualOperati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AU" sz="2200" kern="1200" dirty="0"/>
            <a:t>Service, respect and courtesy</a:t>
          </a:r>
        </a:p>
      </dsp:txBody>
      <dsp:txXfrm rot="5400000">
        <a:off x="2050045" y="437563"/>
        <a:ext cx="1901976" cy="1312692"/>
      </dsp:txXfrm>
    </dsp:sp>
    <dsp:sp modelId="{EBE9C183-1081-4071-8B86-F9D1CA312460}">
      <dsp:nvSpPr>
        <dsp:cNvPr id="0" name=""/>
        <dsp:cNvSpPr/>
      </dsp:nvSpPr>
      <dsp:spPr>
        <a:xfrm rot="16200000">
          <a:off x="3951749" y="142921"/>
          <a:ext cx="2187820" cy="1901976"/>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AU" sz="2200" kern="1200" dirty="0"/>
            <a:t>Honesty and integrity</a:t>
          </a:r>
        </a:p>
      </dsp:txBody>
      <dsp:txXfrm rot="5400000">
        <a:off x="4094671" y="437563"/>
        <a:ext cx="1901976" cy="1312692"/>
      </dsp:txXfrm>
    </dsp:sp>
    <dsp:sp modelId="{A2AB29AC-DED8-44A5-8884-4681F19FCF4F}">
      <dsp:nvSpPr>
        <dsp:cNvPr id="0" name=""/>
        <dsp:cNvSpPr/>
      </dsp:nvSpPr>
      <dsp:spPr>
        <a:xfrm rot="16200000">
          <a:off x="5996374" y="142921"/>
          <a:ext cx="2187820" cy="1901976"/>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AU" sz="2200" kern="1200" dirty="0"/>
            <a:t>Accountability</a:t>
          </a:r>
        </a:p>
      </dsp:txBody>
      <dsp:txXfrm rot="5400000">
        <a:off x="6139296" y="437563"/>
        <a:ext cx="1901976" cy="1312692"/>
      </dsp:txXfrm>
    </dsp:sp>
    <dsp:sp modelId="{9FDF5C61-1D65-4FFF-BD66-4DAE91F77552}">
      <dsp:nvSpPr>
        <dsp:cNvPr id="0" name=""/>
        <dsp:cNvSpPr/>
      </dsp:nvSpPr>
      <dsp:spPr>
        <a:xfrm rot="16200000">
          <a:off x="8040999" y="142921"/>
          <a:ext cx="2187820" cy="190197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None/>
          </a:pPr>
          <a:r>
            <a:rPr lang="en-AU" sz="2200" kern="1200" dirty="0"/>
            <a:t>Professional conduct standards</a:t>
          </a:r>
        </a:p>
      </dsp:txBody>
      <dsp:txXfrm rot="5400000">
        <a:off x="8183921" y="437563"/>
        <a:ext cx="1901976" cy="13126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B568D-F10E-4B51-90C3-DCC534B001DB}">
      <dsp:nvSpPr>
        <dsp:cNvPr id="0" name=""/>
        <dsp:cNvSpPr/>
      </dsp:nvSpPr>
      <dsp:spPr>
        <a:xfrm>
          <a:off x="0" y="2216980"/>
          <a:ext cx="9715223" cy="72766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AU" sz="2200" kern="1200" dirty="0"/>
            <a:t>Suggest solutions or different approaches that you think may help you in addressing the difficulties.</a:t>
          </a:r>
        </a:p>
      </dsp:txBody>
      <dsp:txXfrm>
        <a:off x="0" y="2216980"/>
        <a:ext cx="9715223" cy="727662"/>
      </dsp:txXfrm>
    </dsp:sp>
    <dsp:sp modelId="{2E1E323A-7261-4AE5-813D-0B0C983F1940}">
      <dsp:nvSpPr>
        <dsp:cNvPr id="0" name=""/>
        <dsp:cNvSpPr/>
      </dsp:nvSpPr>
      <dsp:spPr>
        <a:xfrm rot="10800000">
          <a:off x="0" y="1108750"/>
          <a:ext cx="9715223" cy="1119145"/>
        </a:xfrm>
        <a:prstGeom prst="upArrowCallou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AU" sz="2200" kern="1200" dirty="0"/>
            <a:t>Explain how you think these difficulties might affect your work and the service's goals.</a:t>
          </a:r>
        </a:p>
      </dsp:txBody>
      <dsp:txXfrm rot="10800000">
        <a:off x="0" y="1108750"/>
        <a:ext cx="9715223" cy="727187"/>
      </dsp:txXfrm>
    </dsp:sp>
    <dsp:sp modelId="{573E6E96-2B7C-4683-82BB-530F9CA03BF7}">
      <dsp:nvSpPr>
        <dsp:cNvPr id="0" name=""/>
        <dsp:cNvSpPr/>
      </dsp:nvSpPr>
      <dsp:spPr>
        <a:xfrm rot="10800000">
          <a:off x="0" y="520"/>
          <a:ext cx="9715223" cy="1119145"/>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AU" sz="2200" kern="1200" dirty="0"/>
            <a:t>Describe your difficulties to your supervisor. Provide a general overview of the problem.</a:t>
          </a:r>
        </a:p>
      </dsp:txBody>
      <dsp:txXfrm rot="10800000">
        <a:off x="0" y="520"/>
        <a:ext cx="9715223" cy="7271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EDA69-05D1-40F0-A06C-351920F31589}">
      <dsp:nvSpPr>
        <dsp:cNvPr id="0" name=""/>
        <dsp:cNvSpPr/>
      </dsp:nvSpPr>
      <dsp:spPr>
        <a:xfrm>
          <a:off x="0" y="2536850"/>
          <a:ext cx="9715223" cy="5550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AU" sz="2200" kern="1200" dirty="0"/>
            <a:t>Take responsibility for the possible outcome.</a:t>
          </a:r>
        </a:p>
      </dsp:txBody>
      <dsp:txXfrm>
        <a:off x="0" y="2536850"/>
        <a:ext cx="9715223" cy="555000"/>
      </dsp:txXfrm>
    </dsp:sp>
    <dsp:sp modelId="{34166C4C-3CF3-403A-8099-84DC4861EFFC}">
      <dsp:nvSpPr>
        <dsp:cNvPr id="0" name=""/>
        <dsp:cNvSpPr/>
      </dsp:nvSpPr>
      <dsp:spPr>
        <a:xfrm rot="10800000">
          <a:off x="0" y="1691584"/>
          <a:ext cx="9715223" cy="853591"/>
        </a:xfrm>
        <a:prstGeom prst="upArrowCallou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AU" sz="2200" kern="1200" dirty="0"/>
            <a:t>Perform the necessary action to address your difficulties.</a:t>
          </a:r>
        </a:p>
      </dsp:txBody>
      <dsp:txXfrm rot="10800000">
        <a:off x="0" y="1691584"/>
        <a:ext cx="9715223" cy="554638"/>
      </dsp:txXfrm>
    </dsp:sp>
    <dsp:sp modelId="{4CE87138-33D4-43A8-BAD8-0BD5558564AC}">
      <dsp:nvSpPr>
        <dsp:cNvPr id="0" name=""/>
        <dsp:cNvSpPr/>
      </dsp:nvSpPr>
      <dsp:spPr>
        <a:xfrm rot="10800000">
          <a:off x="0" y="846317"/>
          <a:ext cx="9715223" cy="853591"/>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AU" sz="2200" kern="1200" dirty="0"/>
            <a:t>Listen to your supervisor's advice and guidance.</a:t>
          </a:r>
        </a:p>
      </dsp:txBody>
      <dsp:txXfrm rot="10800000">
        <a:off x="0" y="846317"/>
        <a:ext cx="9715223" cy="554638"/>
      </dsp:txXfrm>
    </dsp:sp>
    <dsp:sp modelId="{C854A655-8D59-4CED-95B7-69C970EA2B9A}">
      <dsp:nvSpPr>
        <dsp:cNvPr id="0" name=""/>
        <dsp:cNvSpPr/>
      </dsp:nvSpPr>
      <dsp:spPr>
        <a:xfrm rot="10800000">
          <a:off x="0" y="1051"/>
          <a:ext cx="9715223" cy="85359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AU" sz="2200" kern="1200" dirty="0"/>
            <a:t>Explain how these solutions and approaches may benefit you and the service.</a:t>
          </a:r>
        </a:p>
      </dsp:txBody>
      <dsp:txXfrm rot="10800000">
        <a:off x="0" y="1051"/>
        <a:ext cx="9715223" cy="5546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155E9-6108-4274-A0AC-CD6BC27200E6}">
      <dsp:nvSpPr>
        <dsp:cNvPr id="0" name=""/>
        <dsp:cNvSpPr/>
      </dsp:nvSpPr>
      <dsp:spPr>
        <a:xfrm rot="16200000">
          <a:off x="123328" y="-118048"/>
          <a:ext cx="1616793" cy="1852889"/>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PH" sz="2200" kern="1200" dirty="0"/>
            <a:t>freedom of association</a:t>
          </a:r>
        </a:p>
      </dsp:txBody>
      <dsp:txXfrm rot="5400000">
        <a:off x="5280" y="323359"/>
        <a:ext cx="1852889" cy="970075"/>
      </dsp:txXfrm>
    </dsp:sp>
    <dsp:sp modelId="{FFB257B2-E051-4CD0-8039-486D049A3F39}">
      <dsp:nvSpPr>
        <dsp:cNvPr id="0" name=""/>
        <dsp:cNvSpPr/>
      </dsp:nvSpPr>
      <dsp:spPr>
        <a:xfrm rot="16200000">
          <a:off x="2115185" y="-118048"/>
          <a:ext cx="1616793" cy="1852889"/>
        </a:xfrm>
        <a:prstGeom prst="flowChartManualOperati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PH" sz="2200" kern="1200" dirty="0"/>
            <a:t>collective bargaining</a:t>
          </a:r>
        </a:p>
      </dsp:txBody>
      <dsp:txXfrm rot="5400000">
        <a:off x="1997137" y="323359"/>
        <a:ext cx="1852889" cy="970075"/>
      </dsp:txXfrm>
    </dsp:sp>
    <dsp:sp modelId="{C0130D6A-D1FC-4667-A334-914CB9F86D3D}">
      <dsp:nvSpPr>
        <dsp:cNvPr id="0" name=""/>
        <dsp:cNvSpPr/>
      </dsp:nvSpPr>
      <dsp:spPr>
        <a:xfrm rot="16200000">
          <a:off x="4107041" y="-118048"/>
          <a:ext cx="1616793" cy="1852889"/>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PH" sz="2200" kern="1200" dirty="0"/>
            <a:t>forced or compulsory </a:t>
          </a:r>
          <a:r>
            <a:rPr lang="en-PH" sz="2200" kern="1200" dirty="0" err="1"/>
            <a:t>labour</a:t>
          </a:r>
          <a:endParaRPr lang="en-PH" sz="2200" kern="1200" dirty="0"/>
        </a:p>
      </dsp:txBody>
      <dsp:txXfrm rot="5400000">
        <a:off x="3988993" y="323359"/>
        <a:ext cx="1852889" cy="970075"/>
      </dsp:txXfrm>
    </dsp:sp>
    <dsp:sp modelId="{D1A4E35D-7558-40F4-8D22-A326AB310684}">
      <dsp:nvSpPr>
        <dsp:cNvPr id="0" name=""/>
        <dsp:cNvSpPr/>
      </dsp:nvSpPr>
      <dsp:spPr>
        <a:xfrm rot="16200000">
          <a:off x="6098897" y="-118048"/>
          <a:ext cx="1616793" cy="1852889"/>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PH" sz="2200" kern="1200" dirty="0"/>
            <a:t>work equality</a:t>
          </a:r>
        </a:p>
      </dsp:txBody>
      <dsp:txXfrm rot="5400000">
        <a:off x="5980849" y="323359"/>
        <a:ext cx="1852889" cy="970075"/>
      </dsp:txXfrm>
    </dsp:sp>
    <dsp:sp modelId="{F4FAB747-BCC2-4331-AD07-F8FD6E0AAAC4}">
      <dsp:nvSpPr>
        <dsp:cNvPr id="0" name=""/>
        <dsp:cNvSpPr/>
      </dsp:nvSpPr>
      <dsp:spPr>
        <a:xfrm rot="16200000">
          <a:off x="8090754" y="-118048"/>
          <a:ext cx="1616793" cy="185288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PH" sz="2200" kern="1200" dirty="0"/>
            <a:t>protection of child workers.</a:t>
          </a:r>
        </a:p>
      </dsp:txBody>
      <dsp:txXfrm rot="5400000">
        <a:off x="7972706" y="323359"/>
        <a:ext cx="1852889" cy="9700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7D8B8C-10D5-46EF-B9C8-8E2625AD1849}">
      <dsp:nvSpPr>
        <dsp:cNvPr id="0" name=""/>
        <dsp:cNvSpPr/>
      </dsp:nvSpPr>
      <dsp:spPr>
        <a:xfrm>
          <a:off x="0" y="39827"/>
          <a:ext cx="9926238"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GB" sz="2200" kern="1200" dirty="0"/>
            <a:t>Considering the client’s suggestions and recommendations for the service</a:t>
          </a:r>
          <a:endParaRPr lang="en-AU" sz="2200" b="0" kern="1200" dirty="0"/>
        </a:p>
      </dsp:txBody>
      <dsp:txXfrm>
        <a:off x="37467" y="77294"/>
        <a:ext cx="9851304" cy="692586"/>
      </dsp:txXfrm>
    </dsp:sp>
    <dsp:sp modelId="{3043C8CC-7B2B-4A9C-8865-7341E6A38892}">
      <dsp:nvSpPr>
        <dsp:cNvPr id="0" name=""/>
        <dsp:cNvSpPr/>
      </dsp:nvSpPr>
      <dsp:spPr>
        <a:xfrm>
          <a:off x="0" y="899575"/>
          <a:ext cx="9926238"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GB" sz="2200" kern="1200" dirty="0"/>
            <a:t>Arranging meetings for the members to settle their disagreements</a:t>
          </a:r>
          <a:endParaRPr lang="en-AU" sz="2200" b="0" kern="1200" dirty="0"/>
        </a:p>
      </dsp:txBody>
      <dsp:txXfrm>
        <a:off x="37467" y="937042"/>
        <a:ext cx="9851304" cy="692586"/>
      </dsp:txXfrm>
    </dsp:sp>
    <dsp:sp modelId="{9E0EA7C7-5ABC-4D59-B3DE-EDF48F0DE975}">
      <dsp:nvSpPr>
        <dsp:cNvPr id="0" name=""/>
        <dsp:cNvSpPr/>
      </dsp:nvSpPr>
      <dsp:spPr>
        <a:xfrm>
          <a:off x="0" y="1785175"/>
          <a:ext cx="9926238"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GB" sz="2200" kern="1200" dirty="0"/>
            <a:t>Listening to each of the member’s concerns and issues.</a:t>
          </a:r>
          <a:endParaRPr lang="en-AU" sz="2200" b="0" kern="1200" dirty="0"/>
        </a:p>
      </dsp:txBody>
      <dsp:txXfrm>
        <a:off x="37467" y="1822642"/>
        <a:ext cx="9851304"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13/12/2023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5.png"/></Relationships>
</file>

<file path=ppt/slides/_rels/slide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5.png"/></Relationships>
</file>

<file path=ppt/slides/_rels/slide7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rotWithShape="1">
          <a:blip r:embed="rId2">
            <a:extLst>
              <a:ext uri="{28A0092B-C50C-407E-A947-70E740481C1C}">
                <a14:useLocalDpi xmlns:a14="http://schemas.microsoft.com/office/drawing/2010/main" val="0"/>
              </a:ext>
            </a:extLst>
          </a:blip>
          <a:srcRect t="3112" b="12975"/>
          <a:stretch/>
        </p:blipFill>
        <p:spPr>
          <a:xfrm>
            <a:off x="0" y="-4"/>
            <a:ext cx="12192000" cy="6822835"/>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4" y="3091928"/>
            <a:ext cx="8951482" cy="2387600"/>
          </a:xfrm>
        </p:spPr>
        <p:txBody>
          <a:bodyPr>
            <a:normAutofit/>
          </a:bodyPr>
          <a:lstStyle/>
          <a:p>
            <a:pPr algn="l"/>
            <a:r>
              <a:rPr lang="en-US" sz="5100" dirty="0">
                <a:latin typeface="+mn-lt"/>
              </a:rPr>
              <a:t>Report Conflicts </a:t>
            </a:r>
            <a:endParaRPr lang="en-PH" sz="5100" dirty="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69360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CHCCOM005 – Communicate and work in health or community service  (Release 2)</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legal requirements concerning health and community services: </a:t>
            </a:r>
          </a:p>
        </p:txBody>
      </p:sp>
      <p:graphicFrame>
        <p:nvGraphicFramePr>
          <p:cNvPr id="6" name="Diagram 5"/>
          <p:cNvGraphicFramePr/>
          <p:nvPr>
            <p:extLst>
              <p:ext uri="{D42A27DB-BD31-4B8C-83A1-F6EECF244321}">
                <p14:modId xmlns:p14="http://schemas.microsoft.com/office/powerpoint/2010/main" val="1412206738"/>
              </p:ext>
            </p:extLst>
          </p:nvPr>
        </p:nvGraphicFramePr>
        <p:xfrm>
          <a:off x="919950" y="2414053"/>
          <a:ext cx="9616751" cy="2972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2BDC1F04-1E50-4A9A-84E3-D4FF8F199E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6D970F2-4A2D-4E8B-A84D-A8093E0F6EB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C21B721-F7FC-47BD-8430-E97B59AA68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A3B294E-B6D1-4E4C-A97B-F279037471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05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legal requirements concerning health and community services:</a:t>
            </a:r>
          </a:p>
        </p:txBody>
      </p:sp>
      <p:graphicFrame>
        <p:nvGraphicFramePr>
          <p:cNvPr id="6" name="Diagram 5"/>
          <p:cNvGraphicFramePr/>
          <p:nvPr>
            <p:extLst>
              <p:ext uri="{D42A27DB-BD31-4B8C-83A1-F6EECF244321}">
                <p14:modId xmlns:p14="http://schemas.microsoft.com/office/powerpoint/2010/main" val="1807056305"/>
              </p:ext>
            </p:extLst>
          </p:nvPr>
        </p:nvGraphicFramePr>
        <p:xfrm>
          <a:off x="919950" y="2414053"/>
          <a:ext cx="9616751" cy="2881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4CA6CD46-E68B-48F0-B2E3-87B3051F828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9EEDE2F-01F9-4E55-823E-A24F9DBBD62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74546C7-113D-4E06-B31E-7E6536E2AB2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C1A48B0-4A3A-47D0-BDD6-B10315017F2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28539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3904565312"/>
              </p:ext>
            </p:extLst>
          </p:nvPr>
        </p:nvGraphicFramePr>
        <p:xfrm>
          <a:off x="895999" y="2407482"/>
          <a:ext cx="9968722" cy="2366772"/>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1833960">
                <a:tc>
                  <a:txBody>
                    <a:bodyPr/>
                    <a:lstStyle/>
                    <a:p>
                      <a:pPr marL="0" marR="0" indent="0" algn="ctr">
                        <a:lnSpc>
                          <a:spcPct val="115000"/>
                        </a:lnSpc>
                        <a:spcBef>
                          <a:spcPts val="600"/>
                        </a:spcBef>
                        <a:spcAft>
                          <a:spcPts val="600"/>
                        </a:spcAft>
                        <a:tabLst>
                          <a:tab pos="114300" algn="l"/>
                        </a:tabLst>
                      </a:pPr>
                      <a:r>
                        <a:rPr lang="en-PH" sz="2000" dirty="0">
                          <a:solidFill>
                            <a:schemeClr val="tx1">
                              <a:lumMod val="75000"/>
                              <a:lumOff val="25000"/>
                            </a:schemeClr>
                          </a:solidFill>
                          <a:effectLst/>
                        </a:rPr>
                        <a:t>Privacy, confidentiality and disclosure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Collect and use the personal information of clients, service members and other relevant people for service provision purposes</a:t>
                      </a:r>
                      <a:endParaRPr lang="en-US" sz="20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Take responsibility for the misuse of information</a:t>
                      </a:r>
                      <a:endParaRPr lang="en-US" sz="20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Ensure accuracy of the information collected.</a:t>
                      </a:r>
                      <a:endParaRPr lang="en-US" sz="2000" dirty="0">
                        <a:solidFill>
                          <a:schemeClr val="tx1">
                            <a:lumMod val="75000"/>
                            <a:lumOff val="25000"/>
                          </a:schemeClr>
                        </a:solidFill>
                        <a:effectLst/>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818866603"/>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9CCB80DE-42AB-4C54-B26A-E20956BD5B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316BC63-E914-4968-813F-25837F59CC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B8D13E3-019C-4F78-8863-91C81BABC7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74B1F8C-938F-45E5-9ACD-6CE845431C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9937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3411512681"/>
              </p:ext>
            </p:extLst>
          </p:nvPr>
        </p:nvGraphicFramePr>
        <p:xfrm>
          <a:off x="895999" y="2488391"/>
          <a:ext cx="9968722" cy="2163906"/>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1833960">
                <a:tc>
                  <a:txBody>
                    <a:bodyPr/>
                    <a:lstStyle/>
                    <a:p>
                      <a:pPr marL="0" marR="0" indent="0" algn="ctr">
                        <a:lnSpc>
                          <a:spcPct val="115000"/>
                        </a:lnSpc>
                        <a:spcBef>
                          <a:spcPts val="600"/>
                        </a:spcBef>
                        <a:spcAft>
                          <a:spcPts val="600"/>
                        </a:spcAft>
                        <a:tabLst>
                          <a:tab pos="114300" algn="l"/>
                        </a:tabLst>
                      </a:pPr>
                      <a:r>
                        <a:rPr lang="en-PH" sz="2000" dirty="0">
                          <a:solidFill>
                            <a:schemeClr val="tx1">
                              <a:lumMod val="75000"/>
                              <a:lumOff val="25000"/>
                            </a:schemeClr>
                          </a:solidFill>
                          <a:effectLst/>
                        </a:rPr>
                        <a:t>Privacy, confidentiality and disclosure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Provide access to clients’ and service members’ information</a:t>
                      </a:r>
                      <a:endParaRPr lang="en-US" sz="20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Avoid sharing information with people outside the </a:t>
                      </a:r>
                      <a:r>
                        <a:rPr lang="en-PH" sz="2000" dirty="0" err="1">
                          <a:solidFill>
                            <a:schemeClr val="tx1">
                              <a:lumMod val="75000"/>
                              <a:lumOff val="25000"/>
                            </a:schemeClr>
                          </a:solidFill>
                          <a:effectLst/>
                        </a:rPr>
                        <a:t>organisation</a:t>
                      </a:r>
                      <a:r>
                        <a:rPr lang="en-PH" sz="2000" dirty="0">
                          <a:solidFill>
                            <a:schemeClr val="tx1">
                              <a:lumMod val="75000"/>
                              <a:lumOff val="25000"/>
                            </a:schemeClr>
                          </a:solidFill>
                          <a:effectLst/>
                        </a:rPr>
                        <a:t>.</a:t>
                      </a:r>
                      <a:endParaRPr lang="en-US" sz="2000" dirty="0">
                        <a:solidFill>
                          <a:schemeClr val="tx1">
                            <a:lumMod val="75000"/>
                            <a:lumOff val="25000"/>
                          </a:schemeClr>
                        </a:solidFill>
                        <a:effectLst/>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818866603"/>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CFD9CDD3-F296-4D61-89C2-03F20471D5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F07AD5E-DF3C-4A9F-AD07-6838F446FB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64DF721-7E45-468F-ACE7-51FE1C0F61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F50B84C-AF03-409B-A28F-75F21E00C4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41785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3774256435"/>
              </p:ext>
            </p:extLst>
          </p:nvPr>
        </p:nvGraphicFramePr>
        <p:xfrm>
          <a:off x="895999" y="2460399"/>
          <a:ext cx="9968722" cy="2163906"/>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1833960">
                <a:tc>
                  <a:txBody>
                    <a:bodyPr/>
                    <a:lstStyle/>
                    <a:p>
                      <a:pPr marL="0" marR="0" indent="0" algn="ctr">
                        <a:lnSpc>
                          <a:spcPct val="115000"/>
                        </a:lnSpc>
                        <a:spcBef>
                          <a:spcPts val="600"/>
                        </a:spcBef>
                        <a:spcAft>
                          <a:spcPts val="600"/>
                        </a:spcAft>
                        <a:tabLst>
                          <a:tab pos="114300" algn="l"/>
                        </a:tabLst>
                      </a:pPr>
                      <a:r>
                        <a:rPr lang="en-PH" sz="2000" dirty="0">
                          <a:solidFill>
                            <a:schemeClr val="tx1">
                              <a:lumMod val="75000"/>
                              <a:lumOff val="25000"/>
                            </a:schemeClr>
                          </a:solidFill>
                          <a:effectLst/>
                        </a:rPr>
                        <a:t>Privacy, confidentiality and disclosure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Avoid actions or statements that may ruin the image of the </a:t>
                      </a:r>
                      <a:r>
                        <a:rPr lang="en-PH" sz="2000" dirty="0" err="1">
                          <a:solidFill>
                            <a:schemeClr val="tx1">
                              <a:lumMod val="75000"/>
                              <a:lumOff val="25000"/>
                            </a:schemeClr>
                          </a:solidFill>
                          <a:effectLst/>
                        </a:rPr>
                        <a:t>organisation</a:t>
                      </a:r>
                      <a:r>
                        <a:rPr lang="en-PH" sz="2000" dirty="0">
                          <a:solidFill>
                            <a:schemeClr val="tx1">
                              <a:lumMod val="75000"/>
                              <a:lumOff val="25000"/>
                            </a:schemeClr>
                          </a:solidFill>
                          <a:effectLst/>
                        </a:rPr>
                        <a:t>.</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818866603"/>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109E671B-CD16-4D5F-98CB-9133CB99EE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DF93329-CA79-4BA4-B8FE-5B4AC21FEB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8316A7F-5BEA-4B44-908B-0A9D34CC7E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D679F15-3021-4854-B946-531DC1B677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10831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3423199053"/>
              </p:ext>
            </p:extLst>
          </p:nvPr>
        </p:nvGraphicFramePr>
        <p:xfrm>
          <a:off x="895999" y="2497722"/>
          <a:ext cx="9968722" cy="2366772"/>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1708545">
                <a:tc>
                  <a:txBody>
                    <a:bodyPr/>
                    <a:lstStyle/>
                    <a:p>
                      <a:pPr marL="0" marR="0" indent="0" algn="ctr">
                        <a:lnSpc>
                          <a:spcPct val="115000"/>
                        </a:lnSpc>
                        <a:spcBef>
                          <a:spcPts val="600"/>
                        </a:spcBef>
                        <a:spcAft>
                          <a:spcPts val="600"/>
                        </a:spcAft>
                        <a:tabLst>
                          <a:tab pos="114300" algn="l"/>
                        </a:tabLst>
                      </a:pPr>
                      <a:r>
                        <a:rPr lang="en-PH" sz="2000" dirty="0">
                          <a:solidFill>
                            <a:schemeClr val="tx1">
                              <a:lumMod val="75000"/>
                              <a:lumOff val="25000"/>
                            </a:schemeClr>
                          </a:solidFill>
                          <a:effectLst/>
                        </a:rPr>
                        <a:t>Discrimination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Treat clients, colleagues, service members and other relevant people equally regardless of but are not limited to the following:</a:t>
                      </a:r>
                      <a:endParaRPr lang="en-US" sz="2000" dirty="0">
                        <a:solidFill>
                          <a:schemeClr val="tx1">
                            <a:lumMod val="75000"/>
                            <a:lumOff val="25000"/>
                          </a:schemeClr>
                        </a:solidFill>
                        <a:effectLst/>
                      </a:endParaRPr>
                    </a:p>
                    <a:p>
                      <a:pPr marL="800100" marR="0" lvl="1" indent="-342900" algn="just">
                        <a:lnSpc>
                          <a:spcPct val="115000"/>
                        </a:lnSpc>
                        <a:spcBef>
                          <a:spcPts val="600"/>
                        </a:spcBef>
                        <a:spcAft>
                          <a:spcPts val="600"/>
                        </a:spcAft>
                        <a:buClr>
                          <a:srgbClr val="1C96D3"/>
                        </a:buClr>
                        <a:buFont typeface="Courier New" panose="02070309020205020404" pitchFamily="49" charset="0"/>
                        <a:buChar char="o"/>
                        <a:tabLst>
                          <a:tab pos="114300" algn="l"/>
                        </a:tabLst>
                      </a:pPr>
                      <a:r>
                        <a:rPr lang="en-PH" sz="2000" dirty="0">
                          <a:solidFill>
                            <a:schemeClr val="tx1">
                              <a:lumMod val="75000"/>
                              <a:lumOff val="25000"/>
                            </a:schemeClr>
                          </a:solidFill>
                          <a:effectLst/>
                        </a:rPr>
                        <a:t>Age</a:t>
                      </a:r>
                      <a:endParaRPr lang="en-US" sz="2000" dirty="0">
                        <a:solidFill>
                          <a:schemeClr val="tx1">
                            <a:lumMod val="75000"/>
                            <a:lumOff val="25000"/>
                          </a:schemeClr>
                        </a:solidFill>
                        <a:effectLst/>
                      </a:endParaRPr>
                    </a:p>
                    <a:p>
                      <a:pPr marL="800100" marR="0" lvl="1" indent="-342900" algn="just">
                        <a:lnSpc>
                          <a:spcPct val="115000"/>
                        </a:lnSpc>
                        <a:spcBef>
                          <a:spcPts val="600"/>
                        </a:spcBef>
                        <a:spcAft>
                          <a:spcPts val="600"/>
                        </a:spcAft>
                        <a:buClr>
                          <a:srgbClr val="1C96D3"/>
                        </a:buClr>
                        <a:buFont typeface="Courier New" panose="02070309020205020404" pitchFamily="49" charset="0"/>
                        <a:buChar char="o"/>
                        <a:tabLst>
                          <a:tab pos="114300" algn="l"/>
                        </a:tabLst>
                      </a:pPr>
                      <a:r>
                        <a:rPr lang="en-PH" sz="2000" dirty="0">
                          <a:solidFill>
                            <a:schemeClr val="tx1">
                              <a:lumMod val="75000"/>
                              <a:lumOff val="25000"/>
                            </a:schemeClr>
                          </a:solidFill>
                          <a:effectLst/>
                        </a:rPr>
                        <a:t>Disability.</a:t>
                      </a:r>
                      <a:endParaRPr lang="en-US" sz="2000" dirty="0">
                        <a:solidFill>
                          <a:schemeClr val="tx1">
                            <a:lumMod val="75000"/>
                            <a:lumOff val="25000"/>
                          </a:schemeClr>
                        </a:solidFill>
                        <a:effectLst/>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73964337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01A0A209-ED38-49FB-9AF9-BF8631D53E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F873747-237C-4506-B0EF-A4170549BB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34592A3-88F2-48AA-B349-140CBDE382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C5542B4-0A22-4F22-9D48-54079896E7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0670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2074624135"/>
              </p:ext>
            </p:extLst>
          </p:nvPr>
        </p:nvGraphicFramePr>
        <p:xfrm>
          <a:off x="895999" y="2404417"/>
          <a:ext cx="9968722" cy="2366772"/>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a:effectLst/>
                        </a:rPr>
                        <a:t>Legal Consideration</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1708545">
                <a:tc>
                  <a:txBody>
                    <a:bodyPr/>
                    <a:lstStyle/>
                    <a:p>
                      <a:pPr marL="0" marR="0" indent="0" algn="ctr">
                        <a:lnSpc>
                          <a:spcPct val="115000"/>
                        </a:lnSpc>
                        <a:spcBef>
                          <a:spcPts val="600"/>
                        </a:spcBef>
                        <a:spcAft>
                          <a:spcPts val="600"/>
                        </a:spcAft>
                        <a:tabLst>
                          <a:tab pos="114300" algn="l"/>
                        </a:tabLst>
                      </a:pPr>
                      <a:r>
                        <a:rPr lang="en-PH" sz="2000" dirty="0">
                          <a:solidFill>
                            <a:schemeClr val="tx1">
                              <a:lumMod val="75000"/>
                              <a:lumOff val="25000"/>
                            </a:schemeClr>
                          </a:solidFill>
                          <a:effectLst/>
                        </a:rPr>
                        <a:t>Discrimination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Treat clients, colleagues, service members and other relevant people equally regardless of but are not limited to the following:</a:t>
                      </a:r>
                      <a:endParaRPr lang="en-US" sz="2000" dirty="0">
                        <a:solidFill>
                          <a:schemeClr val="tx1">
                            <a:lumMod val="75000"/>
                            <a:lumOff val="25000"/>
                          </a:schemeClr>
                        </a:solidFill>
                        <a:effectLst/>
                      </a:endParaRPr>
                    </a:p>
                    <a:p>
                      <a:pPr marL="800100" marR="0" lvl="1" indent="-342900" algn="just">
                        <a:lnSpc>
                          <a:spcPct val="115000"/>
                        </a:lnSpc>
                        <a:spcBef>
                          <a:spcPts val="600"/>
                        </a:spcBef>
                        <a:spcAft>
                          <a:spcPts val="600"/>
                        </a:spcAft>
                        <a:buClr>
                          <a:srgbClr val="1C96D3"/>
                        </a:buClr>
                        <a:buFont typeface="Courier New" panose="02070309020205020404" pitchFamily="49" charset="0"/>
                        <a:buChar char="o"/>
                        <a:tabLst>
                          <a:tab pos="114300" algn="l"/>
                        </a:tabLst>
                      </a:pPr>
                      <a:r>
                        <a:rPr lang="en-PH" sz="2000" dirty="0">
                          <a:solidFill>
                            <a:schemeClr val="tx1">
                              <a:lumMod val="75000"/>
                              <a:lumOff val="25000"/>
                            </a:schemeClr>
                          </a:solidFill>
                          <a:effectLst/>
                        </a:rPr>
                        <a:t>Race</a:t>
                      </a:r>
                      <a:endParaRPr lang="en-US" sz="2000" dirty="0">
                        <a:solidFill>
                          <a:schemeClr val="tx1">
                            <a:lumMod val="75000"/>
                            <a:lumOff val="25000"/>
                          </a:schemeClr>
                        </a:solidFill>
                        <a:effectLst/>
                      </a:endParaRPr>
                    </a:p>
                    <a:p>
                      <a:pPr marL="800100" marR="0" lvl="1" indent="-342900" algn="just">
                        <a:lnSpc>
                          <a:spcPct val="115000"/>
                        </a:lnSpc>
                        <a:spcBef>
                          <a:spcPts val="600"/>
                        </a:spcBef>
                        <a:spcAft>
                          <a:spcPts val="600"/>
                        </a:spcAft>
                        <a:buClr>
                          <a:srgbClr val="1C96D3"/>
                        </a:buClr>
                        <a:buFont typeface="Courier New" panose="02070309020205020404" pitchFamily="49" charset="0"/>
                        <a:buChar char="o"/>
                        <a:tabLst>
                          <a:tab pos="114300" algn="l"/>
                        </a:tabLst>
                      </a:pPr>
                      <a:r>
                        <a:rPr lang="en-PH" sz="2000" dirty="0">
                          <a:solidFill>
                            <a:schemeClr val="tx1">
                              <a:lumMod val="75000"/>
                              <a:lumOff val="25000"/>
                            </a:schemeClr>
                          </a:solidFill>
                          <a:effectLst/>
                        </a:rPr>
                        <a:t>Sex.</a:t>
                      </a: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73964337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0BE5162C-CF83-4D93-969A-AEA0C7C7F4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4CB387B-013F-45A9-BFCD-CE828A6613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B3FFEE6-D7D3-4F86-BDE2-E02CD1E049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5414E17-F612-49CD-ADE0-1A338836BA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91871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1217749001"/>
              </p:ext>
            </p:extLst>
          </p:nvPr>
        </p:nvGraphicFramePr>
        <p:xfrm>
          <a:off x="895999" y="2409754"/>
          <a:ext cx="9968722" cy="2038491"/>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a:effectLst/>
                        </a:rPr>
                        <a:t>Legal Responsibilities</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1708545">
                <a:tc>
                  <a:txBody>
                    <a:bodyPr/>
                    <a:lstStyle/>
                    <a:p>
                      <a:pPr marL="0" marR="0" indent="0" algn="ctr">
                        <a:lnSpc>
                          <a:spcPct val="115000"/>
                        </a:lnSpc>
                        <a:spcBef>
                          <a:spcPts val="600"/>
                        </a:spcBef>
                        <a:spcAft>
                          <a:spcPts val="600"/>
                        </a:spcAft>
                        <a:tabLst>
                          <a:tab pos="114300" algn="l"/>
                        </a:tabLst>
                      </a:pPr>
                      <a:r>
                        <a:rPr lang="en-PH" sz="2000" dirty="0">
                          <a:solidFill>
                            <a:schemeClr val="tx1">
                              <a:lumMod val="75000"/>
                              <a:lumOff val="25000"/>
                            </a:schemeClr>
                          </a:solidFill>
                          <a:effectLst/>
                        </a:rPr>
                        <a:t>Discrimination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Uphold the rights of all people, including the clients, service members, employers and other relevant people.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73964337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F64E1015-4CB0-485C-9946-F5E9FD214E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5CCBC8B-78DE-43AF-B651-7E5053A388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BE6950F-EC5B-418F-BC21-4FAB37BF36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459DB85-B14A-430F-A89A-F6164BD38A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76263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301303330"/>
              </p:ext>
            </p:extLst>
          </p:nvPr>
        </p:nvGraphicFramePr>
        <p:xfrm>
          <a:off x="895999" y="2497723"/>
          <a:ext cx="9968722" cy="2016252"/>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a:effectLst/>
                        </a:rPr>
                        <a:t>Legal Responsibilities</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683418">
                <a:tc>
                  <a:txBody>
                    <a:bodyPr/>
                    <a:lstStyle/>
                    <a:p>
                      <a:pPr marL="0" marR="0" indent="0" algn="ctr">
                        <a:lnSpc>
                          <a:spcPct val="115000"/>
                        </a:lnSpc>
                        <a:spcBef>
                          <a:spcPts val="600"/>
                        </a:spcBef>
                        <a:spcAft>
                          <a:spcPts val="600"/>
                        </a:spcAft>
                        <a:tabLst>
                          <a:tab pos="114300" algn="l"/>
                        </a:tabLst>
                      </a:pPr>
                      <a:r>
                        <a:rPr lang="en-PH" sz="2000" dirty="0">
                          <a:solidFill>
                            <a:schemeClr val="tx1">
                              <a:lumMod val="75000"/>
                              <a:lumOff val="25000"/>
                            </a:schemeClr>
                          </a:solidFill>
                          <a:effectLst/>
                        </a:rPr>
                        <a:t>Duty of care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Identify and eliminate possible sources of harm</a:t>
                      </a:r>
                      <a:endParaRPr lang="en-US" sz="20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Guide clients in following safety guidelines</a:t>
                      </a:r>
                      <a:endParaRPr lang="en-US" sz="20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Check all equipment and report any defect which may cause harm to clients.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787043581"/>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545DC4A7-999C-41AC-B622-5C286E67BF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3097DAB-5BE5-4D37-8A93-73215CB700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758DF6A-6770-420A-9C78-2D11F8CD84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B243C33-7556-4531-AE95-E44409A154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9996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2832776857"/>
              </p:ext>
            </p:extLst>
          </p:nvPr>
        </p:nvGraphicFramePr>
        <p:xfrm>
          <a:off x="956453" y="2479061"/>
          <a:ext cx="9968722" cy="2168652"/>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a:effectLst/>
                        </a:rPr>
                        <a:t>Legal Consideration</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a:effectLst/>
                        </a:rPr>
                        <a:t>Legal Responsibilities</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683418">
                <a:tc>
                  <a:txBody>
                    <a:bodyPr/>
                    <a:lstStyle/>
                    <a:p>
                      <a:pPr marL="0" marR="0" indent="0" algn="ctr">
                        <a:lnSpc>
                          <a:spcPct val="115000"/>
                        </a:lnSpc>
                        <a:spcBef>
                          <a:spcPts val="600"/>
                        </a:spcBef>
                        <a:spcAft>
                          <a:spcPts val="600"/>
                        </a:spcAft>
                        <a:tabLst>
                          <a:tab pos="114300" algn="l"/>
                        </a:tabLst>
                      </a:pPr>
                      <a:r>
                        <a:rPr lang="en-PH" sz="2000" dirty="0">
                          <a:solidFill>
                            <a:schemeClr val="tx1">
                              <a:lumMod val="75000"/>
                              <a:lumOff val="25000"/>
                            </a:schemeClr>
                          </a:solidFill>
                          <a:effectLst/>
                        </a:rPr>
                        <a:t>Mandatory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Report any sign of, but are not limited to the following:</a:t>
                      </a:r>
                    </a:p>
                    <a:p>
                      <a:pPr marL="800100" marR="0" lvl="1" indent="-342900" algn="just">
                        <a:lnSpc>
                          <a:spcPct val="115000"/>
                        </a:lnSpc>
                        <a:spcBef>
                          <a:spcPts val="600"/>
                        </a:spcBef>
                        <a:spcAft>
                          <a:spcPts val="600"/>
                        </a:spcAft>
                        <a:buClr>
                          <a:srgbClr val="1C96D3"/>
                        </a:buClr>
                        <a:buFont typeface="Courier New" panose="02070309020205020404" pitchFamily="49" charset="0"/>
                        <a:buChar char="o"/>
                        <a:tabLst>
                          <a:tab pos="114300" algn="l"/>
                        </a:tabLst>
                      </a:pPr>
                      <a:r>
                        <a:rPr lang="en-PH" sz="2000" dirty="0">
                          <a:solidFill>
                            <a:schemeClr val="tx1">
                              <a:lumMod val="75000"/>
                              <a:lumOff val="25000"/>
                            </a:schemeClr>
                          </a:solidFill>
                          <a:effectLst/>
                        </a:rPr>
                        <a:t>Physical</a:t>
                      </a:r>
                      <a:r>
                        <a:rPr lang="en-PH" sz="2000" baseline="0" dirty="0">
                          <a:solidFill>
                            <a:schemeClr val="tx1">
                              <a:lumMod val="75000"/>
                              <a:lumOff val="25000"/>
                            </a:schemeClr>
                          </a:solidFill>
                          <a:effectLst/>
                        </a:rPr>
                        <a:t> abuse</a:t>
                      </a:r>
                    </a:p>
                    <a:p>
                      <a:pPr marL="800100" marR="0" lvl="1" indent="-342900" algn="just">
                        <a:lnSpc>
                          <a:spcPct val="115000"/>
                        </a:lnSpc>
                        <a:spcBef>
                          <a:spcPts val="600"/>
                        </a:spcBef>
                        <a:spcAft>
                          <a:spcPts val="600"/>
                        </a:spcAft>
                        <a:buClr>
                          <a:srgbClr val="1C96D3"/>
                        </a:buClr>
                        <a:buFont typeface="Courier New" panose="02070309020205020404" pitchFamily="49" charset="0"/>
                        <a:buChar char="o"/>
                        <a:tabLst>
                          <a:tab pos="114300" algn="l"/>
                        </a:tabLst>
                      </a:pPr>
                      <a:r>
                        <a:rPr lang="en-PH" sz="2000" baseline="0" dirty="0">
                          <a:solidFill>
                            <a:schemeClr val="tx1">
                              <a:lumMod val="75000"/>
                              <a:lumOff val="25000"/>
                            </a:schemeClr>
                          </a:solidFill>
                          <a:effectLst/>
                        </a:rPr>
                        <a:t>Sexual abuse</a:t>
                      </a:r>
                    </a:p>
                    <a:p>
                      <a:pPr marL="800100" marR="0" lvl="1" indent="-342900" algn="just">
                        <a:lnSpc>
                          <a:spcPct val="115000"/>
                        </a:lnSpc>
                        <a:spcBef>
                          <a:spcPts val="600"/>
                        </a:spcBef>
                        <a:spcAft>
                          <a:spcPts val="600"/>
                        </a:spcAft>
                        <a:buClr>
                          <a:srgbClr val="1C96D3"/>
                        </a:buClr>
                        <a:buFont typeface="Courier New" panose="02070309020205020404" pitchFamily="49" charset="0"/>
                        <a:buChar char="o"/>
                        <a:tabLst>
                          <a:tab pos="114300" algn="l"/>
                        </a:tabLst>
                      </a:pPr>
                      <a:r>
                        <a:rPr lang="en-PH" sz="2000" baseline="0" dirty="0">
                          <a:solidFill>
                            <a:schemeClr val="tx1">
                              <a:lumMod val="75000"/>
                              <a:lumOff val="25000"/>
                            </a:schemeClr>
                          </a:solidFill>
                          <a:effectLst/>
                        </a:rPr>
                        <a:t>Emotional abuse.</a:t>
                      </a:r>
                      <a:endParaRPr lang="en-US" sz="2000" dirty="0">
                        <a:solidFill>
                          <a:schemeClr val="tx1">
                            <a:lumMod val="75000"/>
                            <a:lumOff val="25000"/>
                          </a:schemeClr>
                        </a:solidFill>
                        <a:effectLst/>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787043581"/>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53F1601B-B546-4E19-912F-100AE165C0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002187C-C3D6-406A-AD3B-3679BB7024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4D097C6-389D-4035-9ECF-5DCD4B92DD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D775D2-9764-42BC-BFCD-FA00CD8469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2623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8200" y="1673445"/>
            <a:ext cx="541050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presentation, you will gain the knowledge and skills to report problems to your supervisor.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Problems within the service must be escalated to them first as they provide the necessary guidance and advice for such issues to be solved.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will also communicate with relevant people, if needed.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4079" y="1825625"/>
            <a:ext cx="4508783" cy="2999593"/>
          </a:xfrm>
          <a:prstGeom prst="rect">
            <a:avLst/>
          </a:prstGeom>
        </p:spPr>
      </p:pic>
      <p:pic>
        <p:nvPicPr>
          <p:cNvPr id="8" name="Picture 7">
            <a:extLst>
              <a:ext uri="{FF2B5EF4-FFF2-40B4-BE49-F238E27FC236}">
                <a16:creationId xmlns:a16="http://schemas.microsoft.com/office/drawing/2014/main" id="{99BD1EA9-C754-4F2B-9EF4-28A8A34900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F16F854-87E4-41FA-85BA-FAC2CA7F49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63B1F92-481A-4D55-B6CA-333656C038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7A8842E-BEF4-40E7-ABDA-99343A8963D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3738302965"/>
              </p:ext>
            </p:extLst>
          </p:nvPr>
        </p:nvGraphicFramePr>
        <p:xfrm>
          <a:off x="956453" y="2460583"/>
          <a:ext cx="9968722" cy="2168652"/>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683418">
                <a:tc>
                  <a:txBody>
                    <a:bodyPr/>
                    <a:lstStyle/>
                    <a:p>
                      <a:pPr marL="0" marR="0" indent="0" algn="ctr">
                        <a:lnSpc>
                          <a:spcPct val="115000"/>
                        </a:lnSpc>
                        <a:spcBef>
                          <a:spcPts val="600"/>
                        </a:spcBef>
                        <a:spcAft>
                          <a:spcPts val="600"/>
                        </a:spcAft>
                        <a:tabLst>
                          <a:tab pos="114300" algn="l"/>
                        </a:tabLst>
                      </a:pPr>
                      <a:r>
                        <a:rPr lang="en-PH" sz="2000" dirty="0">
                          <a:solidFill>
                            <a:schemeClr val="tx1">
                              <a:lumMod val="75000"/>
                              <a:lumOff val="25000"/>
                            </a:schemeClr>
                          </a:solidFill>
                          <a:effectLst/>
                        </a:rPr>
                        <a:t>Mandatory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Report any sign of, but are not limited to the following:</a:t>
                      </a:r>
                    </a:p>
                    <a:p>
                      <a:pPr marL="800100" marR="0" lvl="1" indent="-342900" algn="just">
                        <a:lnSpc>
                          <a:spcPct val="115000"/>
                        </a:lnSpc>
                        <a:spcBef>
                          <a:spcPts val="600"/>
                        </a:spcBef>
                        <a:spcAft>
                          <a:spcPts val="600"/>
                        </a:spcAft>
                        <a:buClr>
                          <a:srgbClr val="1C96D3"/>
                        </a:buClr>
                        <a:buFont typeface="Courier New" panose="02070309020205020404" pitchFamily="49" charset="0"/>
                        <a:buChar char="o"/>
                        <a:tabLst>
                          <a:tab pos="114300" algn="l"/>
                        </a:tabLst>
                      </a:pPr>
                      <a:r>
                        <a:rPr lang="en-PH" sz="2000" dirty="0">
                          <a:solidFill>
                            <a:schemeClr val="tx1">
                              <a:lumMod val="75000"/>
                              <a:lumOff val="25000"/>
                            </a:schemeClr>
                          </a:solidFill>
                          <a:effectLst/>
                        </a:rPr>
                        <a:t>Neglect</a:t>
                      </a:r>
                    </a:p>
                    <a:p>
                      <a:pPr marL="800100" marR="0" lvl="1" indent="-342900" algn="just">
                        <a:lnSpc>
                          <a:spcPct val="115000"/>
                        </a:lnSpc>
                        <a:spcBef>
                          <a:spcPts val="600"/>
                        </a:spcBef>
                        <a:spcAft>
                          <a:spcPts val="600"/>
                        </a:spcAft>
                        <a:buClr>
                          <a:srgbClr val="1C96D3"/>
                        </a:buClr>
                        <a:buFont typeface="Courier New" panose="02070309020205020404" pitchFamily="49" charset="0"/>
                        <a:buChar char="o"/>
                        <a:tabLst>
                          <a:tab pos="114300" algn="l"/>
                        </a:tabLst>
                      </a:pPr>
                      <a:r>
                        <a:rPr lang="en-PH" sz="2000" dirty="0">
                          <a:solidFill>
                            <a:schemeClr val="tx1">
                              <a:lumMod val="75000"/>
                              <a:lumOff val="25000"/>
                            </a:schemeClr>
                          </a:solidFill>
                          <a:effectLst/>
                        </a:rPr>
                        <a:t>Exposure</a:t>
                      </a:r>
                      <a:r>
                        <a:rPr lang="en-PH" sz="2000" baseline="0" dirty="0">
                          <a:solidFill>
                            <a:schemeClr val="tx1">
                              <a:lumMod val="75000"/>
                              <a:lumOff val="25000"/>
                            </a:schemeClr>
                          </a:solidFill>
                          <a:effectLst/>
                        </a:rPr>
                        <a:t> to family violence</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kern="1200" dirty="0">
                          <a:solidFill>
                            <a:schemeClr val="tx1">
                              <a:lumMod val="75000"/>
                              <a:lumOff val="25000"/>
                            </a:schemeClr>
                          </a:solidFill>
                          <a:effectLst/>
                        </a:rPr>
                        <a:t>Report violation of rights.</a:t>
                      </a:r>
                      <a:endParaRPr lang="en-PH" sz="2000" kern="1200" dirty="0">
                        <a:solidFill>
                          <a:schemeClr val="tx1">
                            <a:lumMod val="75000"/>
                            <a:lumOff val="25000"/>
                          </a:schemeClr>
                        </a:solidFill>
                        <a:effectLst/>
                        <a:latin typeface="+mn-lt"/>
                        <a:ea typeface="+mn-ea"/>
                        <a:cs typeface="+mn-cs"/>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787043581"/>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750E34D6-B0FF-4D89-8E71-2F03C90BB4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4BD2E8F-6BE1-45CD-9BCE-06A4F81EF3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59BFD33-56AD-4E5E-B0CE-9B56462A74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1193E0-EFBE-484A-A54A-9925610153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64568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2957263313"/>
              </p:ext>
            </p:extLst>
          </p:nvPr>
        </p:nvGraphicFramePr>
        <p:xfrm>
          <a:off x="956453" y="2432598"/>
          <a:ext cx="9968722" cy="1665732"/>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a:effectLst/>
                        </a:rPr>
                        <a:t>Legal Responsibilities</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683418">
                <a:tc>
                  <a:txBody>
                    <a:bodyPr/>
                    <a:lstStyle/>
                    <a:p>
                      <a:pPr marL="0" marR="0" indent="0" algn="ctr">
                        <a:lnSpc>
                          <a:spcPct val="115000"/>
                        </a:lnSpc>
                        <a:spcBef>
                          <a:spcPts val="600"/>
                        </a:spcBef>
                        <a:spcAft>
                          <a:spcPts val="600"/>
                        </a:spcAft>
                        <a:tabLst>
                          <a:tab pos="114300" algn="l"/>
                        </a:tabLst>
                      </a:pPr>
                      <a:r>
                        <a:rPr lang="en-PH" sz="2000" dirty="0">
                          <a:solidFill>
                            <a:schemeClr val="tx1">
                              <a:lumMod val="75000"/>
                              <a:lumOff val="25000"/>
                            </a:schemeClr>
                          </a:solidFill>
                          <a:effectLst/>
                        </a:rPr>
                        <a:t>Translation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Be aware of cultural sensitivities</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Avoid using idioms, metaphors and jargon when translating</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Use plain English when writing documents.</a:t>
                      </a: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787043581"/>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1F6AAA9C-1956-4DC3-B5B6-FD483B83DB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3CCD033-5AD8-4063-A044-D44054187B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E180AE6-E1A8-4DB2-84D9-DAC8428653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3A1E972-E73A-4737-802C-3DC5EB55FE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97280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243950886"/>
              </p:ext>
            </p:extLst>
          </p:nvPr>
        </p:nvGraphicFramePr>
        <p:xfrm>
          <a:off x="956453" y="2469914"/>
          <a:ext cx="9968722" cy="2471166"/>
        </p:xfrm>
        <a:graphic>
          <a:graphicData uri="http://schemas.openxmlformats.org/drawingml/2006/table">
            <a:tbl>
              <a:tblPr firstRow="1" firstCol="1" bandRow="1">
                <a:tableStyleId>{912C8C85-51F0-491E-9774-3900AFEF0FD7}</a:tableStyleId>
              </a:tblPr>
              <a:tblGrid>
                <a:gridCol w="2599740">
                  <a:extLst>
                    <a:ext uri="{9D8B030D-6E8A-4147-A177-3AD203B41FA5}">
                      <a16:colId xmlns:a16="http://schemas.microsoft.com/office/drawing/2014/main" val="1584004851"/>
                    </a:ext>
                  </a:extLst>
                </a:gridCol>
                <a:gridCol w="7368982">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125414">
                <a:tc>
                  <a:txBody>
                    <a:bodyPr/>
                    <a:lstStyle/>
                    <a:p>
                      <a:pPr marL="0" marR="0" indent="0" algn="ctr">
                        <a:lnSpc>
                          <a:spcPct val="113000"/>
                        </a:lnSpc>
                        <a:spcBef>
                          <a:spcPts val="600"/>
                        </a:spcBef>
                        <a:spcAft>
                          <a:spcPts val="600"/>
                        </a:spcAft>
                        <a:tabLst>
                          <a:tab pos="114300" algn="l"/>
                        </a:tabLst>
                      </a:pPr>
                      <a:r>
                        <a:rPr lang="en-PH" sz="2000" dirty="0">
                          <a:solidFill>
                            <a:schemeClr val="tx1">
                              <a:lumMod val="75000"/>
                              <a:lumOff val="25000"/>
                            </a:schemeClr>
                          </a:solidFill>
                          <a:effectLst/>
                        </a:rPr>
                        <a:t>Translation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3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Consider the language and dialect of the clients</a:t>
                      </a:r>
                    </a:p>
                    <a:p>
                      <a:pPr marL="342900" marR="0" lvl="0" indent="-342900" algn="just">
                        <a:lnSpc>
                          <a:spcPct val="113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Adhere to confidentiality requirements.</a:t>
                      </a: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195871240"/>
                  </a:ext>
                </a:extLst>
              </a:tr>
              <a:tr h="130121">
                <a:tc>
                  <a:txBody>
                    <a:bodyPr/>
                    <a:lstStyle/>
                    <a:p>
                      <a:pPr marL="0" marR="0" indent="0" algn="ctr">
                        <a:lnSpc>
                          <a:spcPct val="113000"/>
                        </a:lnSpc>
                        <a:spcBef>
                          <a:spcPts val="600"/>
                        </a:spcBef>
                        <a:spcAft>
                          <a:spcPts val="600"/>
                        </a:spcAft>
                        <a:tabLst>
                          <a:tab pos="114300" algn="l"/>
                        </a:tabLst>
                      </a:pPr>
                      <a:r>
                        <a:rPr lang="en-PH" sz="2000" kern="1200" dirty="0">
                          <a:solidFill>
                            <a:schemeClr val="tx1">
                              <a:lumMod val="75000"/>
                              <a:lumOff val="25000"/>
                            </a:schemeClr>
                          </a:solidFill>
                          <a:effectLst/>
                        </a:rPr>
                        <a:t>Informed consent</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lvl="0" indent="-342900">
                        <a:lnSpc>
                          <a:spcPct val="113000"/>
                        </a:lnSpc>
                        <a:spcBef>
                          <a:spcPts val="600"/>
                        </a:spcBef>
                        <a:spcAft>
                          <a:spcPts val="600"/>
                        </a:spcAft>
                        <a:buClr>
                          <a:srgbClr val="1C96D3"/>
                        </a:buClr>
                        <a:buFont typeface="Wingdings" panose="05000000000000000000" pitchFamily="2" charset="2"/>
                        <a:buChar char="§"/>
                      </a:pPr>
                      <a:r>
                        <a:rPr lang="en-PH" sz="2000" kern="1200" dirty="0">
                          <a:solidFill>
                            <a:schemeClr val="tx1">
                              <a:lumMod val="75000"/>
                              <a:lumOff val="25000"/>
                            </a:schemeClr>
                          </a:solidFill>
                          <a:effectLst/>
                        </a:rPr>
                        <a:t>Inform the clients of the following:</a:t>
                      </a:r>
                      <a:endParaRPr lang="en-US" sz="2000" kern="1200" dirty="0">
                        <a:solidFill>
                          <a:schemeClr val="tx1">
                            <a:lumMod val="75000"/>
                            <a:lumOff val="25000"/>
                          </a:schemeClr>
                        </a:solidFill>
                        <a:effectLst/>
                      </a:endParaRPr>
                    </a:p>
                    <a:p>
                      <a:pPr marL="800100" lvl="1" indent="-342900">
                        <a:lnSpc>
                          <a:spcPct val="113000"/>
                        </a:lnSpc>
                        <a:spcBef>
                          <a:spcPts val="600"/>
                        </a:spcBef>
                        <a:spcAft>
                          <a:spcPts val="600"/>
                        </a:spcAft>
                        <a:buClr>
                          <a:srgbClr val="1C96D3"/>
                        </a:buClr>
                        <a:buFont typeface="Courier New" panose="02070309020205020404" pitchFamily="49" charset="0"/>
                        <a:buChar char="o"/>
                      </a:pPr>
                      <a:r>
                        <a:rPr lang="en-PH" sz="2000" kern="1200" dirty="0">
                          <a:solidFill>
                            <a:schemeClr val="tx1">
                              <a:lumMod val="75000"/>
                              <a:lumOff val="25000"/>
                            </a:schemeClr>
                          </a:solidFill>
                          <a:effectLst/>
                        </a:rPr>
                        <a:t>Purpose of using the information</a:t>
                      </a:r>
                      <a:endParaRPr lang="en-US" sz="2000" kern="1200" dirty="0">
                        <a:solidFill>
                          <a:schemeClr val="tx1">
                            <a:lumMod val="75000"/>
                            <a:lumOff val="25000"/>
                          </a:schemeClr>
                        </a:solidFill>
                        <a:effectLst/>
                      </a:endParaRPr>
                    </a:p>
                    <a:p>
                      <a:pPr marL="800100" lvl="1" indent="-342900">
                        <a:lnSpc>
                          <a:spcPct val="113000"/>
                        </a:lnSpc>
                        <a:spcBef>
                          <a:spcPts val="600"/>
                        </a:spcBef>
                        <a:spcAft>
                          <a:spcPts val="600"/>
                        </a:spcAft>
                        <a:buClr>
                          <a:srgbClr val="1C96D3"/>
                        </a:buClr>
                        <a:buFont typeface="Courier New" panose="02070309020205020404" pitchFamily="49" charset="0"/>
                        <a:buChar char="o"/>
                      </a:pPr>
                      <a:r>
                        <a:rPr lang="en-PH" sz="2000" kern="1200" dirty="0">
                          <a:solidFill>
                            <a:schemeClr val="tx1">
                              <a:lumMod val="75000"/>
                              <a:lumOff val="25000"/>
                            </a:schemeClr>
                          </a:solidFill>
                          <a:effectLst/>
                        </a:rPr>
                        <a:t>Ways the information will be used.</a:t>
                      </a:r>
                      <a:endParaRPr lang="en-US" sz="2000" kern="1200" dirty="0">
                        <a:solidFill>
                          <a:schemeClr val="tx1">
                            <a:lumMod val="75000"/>
                            <a:lumOff val="25000"/>
                          </a:schemeClr>
                        </a:solidFill>
                        <a:effectLst/>
                        <a:latin typeface="+mn-lt"/>
                        <a:ea typeface="+mn-ea"/>
                        <a:cs typeface="+mn-cs"/>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73775237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4C15D012-5FE6-4C1D-83D3-10B8F99624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EA05906-1AE9-449F-972A-B2E98087B3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492F864-7EB7-4D4C-9F33-CA8F3DE0C6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2F29356-436E-4DE9-84FC-514330E5C7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41305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100274983"/>
              </p:ext>
            </p:extLst>
          </p:nvPr>
        </p:nvGraphicFramePr>
        <p:xfrm>
          <a:off x="956453" y="2451258"/>
          <a:ext cx="9968722" cy="2490216"/>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125414">
                <a:tc>
                  <a:txBody>
                    <a:bodyPr/>
                    <a:lstStyle/>
                    <a:p>
                      <a:pPr marL="0" marR="0" indent="0" algn="ctr">
                        <a:lnSpc>
                          <a:spcPct val="113000"/>
                        </a:lnSpc>
                        <a:spcBef>
                          <a:spcPts val="600"/>
                        </a:spcBef>
                        <a:spcAft>
                          <a:spcPts val="600"/>
                        </a:spcAft>
                        <a:tabLst>
                          <a:tab pos="114300" algn="l"/>
                        </a:tabLst>
                      </a:pPr>
                      <a:r>
                        <a:rPr lang="en-PH" sz="2000" kern="1200" dirty="0">
                          <a:solidFill>
                            <a:schemeClr val="tx1">
                              <a:lumMod val="75000"/>
                              <a:lumOff val="25000"/>
                            </a:schemeClr>
                          </a:solidFill>
                          <a:effectLst/>
                        </a:rPr>
                        <a:t>Informed consent</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lvl="0" indent="-342900">
                        <a:lnSpc>
                          <a:spcPct val="113000"/>
                        </a:lnSpc>
                        <a:spcBef>
                          <a:spcPts val="600"/>
                        </a:spcBef>
                        <a:spcAft>
                          <a:spcPts val="600"/>
                        </a:spcAft>
                        <a:buClr>
                          <a:srgbClr val="1C96D3"/>
                        </a:buClr>
                        <a:buFont typeface="Wingdings" panose="05000000000000000000" pitchFamily="2" charset="2"/>
                        <a:buChar char="§"/>
                      </a:pPr>
                      <a:r>
                        <a:rPr lang="en-PH" sz="2000" kern="1200" dirty="0">
                          <a:solidFill>
                            <a:schemeClr val="tx1">
                              <a:lumMod val="75000"/>
                              <a:lumOff val="25000"/>
                            </a:schemeClr>
                          </a:solidFill>
                          <a:effectLst/>
                        </a:rPr>
                        <a:t>Inform the clients of the following:</a:t>
                      </a:r>
                      <a:endParaRPr lang="en-US" sz="2000" kern="1200" dirty="0">
                        <a:solidFill>
                          <a:schemeClr val="tx1">
                            <a:lumMod val="75000"/>
                            <a:lumOff val="25000"/>
                          </a:schemeClr>
                        </a:solidFill>
                        <a:effectLst/>
                      </a:endParaRPr>
                    </a:p>
                    <a:p>
                      <a:pPr marL="800100" lvl="1" indent="-342900">
                        <a:lnSpc>
                          <a:spcPct val="113000"/>
                        </a:lnSpc>
                        <a:spcBef>
                          <a:spcPts val="600"/>
                        </a:spcBef>
                        <a:spcAft>
                          <a:spcPts val="600"/>
                        </a:spcAft>
                        <a:buClr>
                          <a:srgbClr val="1C96D3"/>
                        </a:buClr>
                        <a:buFont typeface="Courier New" panose="02070309020205020404" pitchFamily="49" charset="0"/>
                        <a:buChar char="o"/>
                      </a:pPr>
                      <a:r>
                        <a:rPr lang="en-PH" sz="2000" kern="1200" dirty="0">
                          <a:solidFill>
                            <a:schemeClr val="tx1">
                              <a:lumMod val="75000"/>
                              <a:lumOff val="25000"/>
                            </a:schemeClr>
                          </a:solidFill>
                          <a:effectLst/>
                        </a:rPr>
                        <a:t>People who will have access to their data</a:t>
                      </a:r>
                      <a:endParaRPr lang="en-US" sz="2000" kern="1200" dirty="0">
                        <a:solidFill>
                          <a:schemeClr val="tx1">
                            <a:lumMod val="75000"/>
                            <a:lumOff val="25000"/>
                          </a:schemeClr>
                        </a:solidFill>
                        <a:effectLst/>
                      </a:endParaRPr>
                    </a:p>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Do not force the clients to give their consent</a:t>
                      </a:r>
                    </a:p>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Ensure that consent is given by a person capable of giving consent.</a:t>
                      </a:r>
                      <a:endParaRPr lang="en-US" sz="2000" kern="1200" dirty="0">
                        <a:solidFill>
                          <a:schemeClr val="tx1">
                            <a:lumMod val="75000"/>
                            <a:lumOff val="25000"/>
                          </a:schemeClr>
                        </a:solidFill>
                        <a:effectLst/>
                        <a:latin typeface="+mn-lt"/>
                        <a:ea typeface="+mn-ea"/>
                        <a:cs typeface="+mn-cs"/>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73775237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2B166483-DE52-4708-AD90-9DE1AB850F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3AFE925-8ED7-45A3-B59E-3A7B4FA29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4F9C4B1-7F8B-4FB1-BE50-DA06B101B0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D016449-0C6D-451D-B504-4838742DEC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52258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2569856348"/>
              </p:ext>
            </p:extLst>
          </p:nvPr>
        </p:nvGraphicFramePr>
        <p:xfrm>
          <a:off x="956453" y="2441927"/>
          <a:ext cx="9968722" cy="2237921"/>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1907975">
                <a:tc>
                  <a:txBody>
                    <a:bodyPr/>
                    <a:lstStyle/>
                    <a:p>
                      <a:pPr marL="0" marR="0" indent="0" algn="ctr">
                        <a:lnSpc>
                          <a:spcPct val="113000"/>
                        </a:lnSpc>
                        <a:spcBef>
                          <a:spcPts val="600"/>
                        </a:spcBef>
                        <a:spcAft>
                          <a:spcPts val="600"/>
                        </a:spcAft>
                        <a:tabLst>
                          <a:tab pos="114300" algn="l"/>
                        </a:tabLst>
                      </a:pPr>
                      <a:r>
                        <a:rPr lang="en-PH" sz="2000" kern="1200" dirty="0">
                          <a:solidFill>
                            <a:schemeClr val="tx1">
                              <a:lumMod val="75000"/>
                              <a:lumOff val="25000"/>
                            </a:schemeClr>
                          </a:solidFill>
                          <a:effectLst/>
                        </a:rPr>
                        <a:t>Informed consent</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Answer questions and clarify misunderstandings with the person involved</a:t>
                      </a:r>
                    </a:p>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Collect the written consent of the person allowing you to use the information.</a:t>
                      </a:r>
                      <a:endParaRPr lang="en-US" sz="2000" kern="1200" dirty="0">
                        <a:solidFill>
                          <a:schemeClr val="tx1">
                            <a:lumMod val="75000"/>
                            <a:lumOff val="25000"/>
                          </a:schemeClr>
                        </a:solidFill>
                        <a:effectLst/>
                        <a:latin typeface="+mn-lt"/>
                        <a:ea typeface="+mn-ea"/>
                        <a:cs typeface="+mn-cs"/>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73775237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DB6466D4-7091-4312-B127-5B9400E125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86405AD-5D44-41DA-A1F8-F88F0CB571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6C07A16-7933-4DD4-AF4C-A54A56C04D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7F62D44-4132-4D11-A223-11F59FF3845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96909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1484393500"/>
              </p:ext>
            </p:extLst>
          </p:nvPr>
        </p:nvGraphicFramePr>
        <p:xfrm>
          <a:off x="895999" y="2432595"/>
          <a:ext cx="9968722" cy="2356793"/>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2026847">
                <a:tc>
                  <a:txBody>
                    <a:bodyPr/>
                    <a:lstStyle/>
                    <a:p>
                      <a:pPr marL="0" marR="0" indent="0" algn="ctr">
                        <a:lnSpc>
                          <a:spcPct val="113000"/>
                        </a:lnSpc>
                        <a:spcBef>
                          <a:spcPts val="600"/>
                        </a:spcBef>
                        <a:spcAft>
                          <a:spcPts val="600"/>
                        </a:spcAft>
                        <a:tabLst>
                          <a:tab pos="114300" algn="l"/>
                        </a:tabLst>
                      </a:pPr>
                      <a:r>
                        <a:rPr lang="en-US" sz="2000" kern="1200" dirty="0">
                          <a:solidFill>
                            <a:schemeClr val="tx1">
                              <a:lumMod val="75000"/>
                              <a:lumOff val="25000"/>
                            </a:schemeClr>
                          </a:solidFill>
                          <a:effectLst/>
                        </a:rPr>
                        <a:t>Work role boundaries – responsibilities and limitations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Perform according to role boundaries depending on the title and level</a:t>
                      </a:r>
                    </a:p>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Avoid performing beyond each worker’s responsibilities. This may affect quality service provision.</a:t>
                      </a:r>
                      <a:endParaRPr lang="en-US" sz="2000" kern="1200" dirty="0">
                        <a:solidFill>
                          <a:schemeClr val="tx1">
                            <a:lumMod val="75000"/>
                            <a:lumOff val="25000"/>
                          </a:schemeClr>
                        </a:solidFill>
                        <a:effectLst/>
                        <a:latin typeface="+mn-lt"/>
                        <a:ea typeface="+mn-ea"/>
                        <a:cs typeface="+mn-cs"/>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73775237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F9883391-9950-4CC0-A3C9-F900A382B2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B73264D-DD60-4209-8E68-D92FFF9ACB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B4DEFD8-73AB-474F-AC87-9F2AFC16D9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B39B37C-C747-47D0-9048-3DBB2BAEC8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2524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1836337076"/>
              </p:ext>
            </p:extLst>
          </p:nvPr>
        </p:nvGraphicFramePr>
        <p:xfrm>
          <a:off x="895999" y="2479203"/>
          <a:ext cx="9968722" cy="1899593"/>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94727">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1569647">
                <a:tc>
                  <a:txBody>
                    <a:bodyPr/>
                    <a:lstStyle/>
                    <a:p>
                      <a:pPr marL="0" marR="0" indent="0" algn="ctr">
                        <a:lnSpc>
                          <a:spcPct val="113000"/>
                        </a:lnSpc>
                        <a:spcBef>
                          <a:spcPts val="600"/>
                        </a:spcBef>
                        <a:spcAft>
                          <a:spcPts val="600"/>
                        </a:spcAft>
                        <a:tabLst>
                          <a:tab pos="114300" algn="l"/>
                        </a:tabLst>
                      </a:pPr>
                      <a:r>
                        <a:rPr lang="en-US" sz="2000" kern="1200" dirty="0">
                          <a:solidFill>
                            <a:schemeClr val="tx1">
                              <a:lumMod val="75000"/>
                              <a:lumOff val="25000"/>
                            </a:schemeClr>
                          </a:solidFill>
                          <a:effectLst/>
                        </a:rPr>
                        <a:t>Work role boundaries – responsibilities and limitations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Follow guidelines, policies and procedures when performing work roles and responsibilities.</a:t>
                      </a:r>
                      <a:endParaRPr lang="en-US" sz="2000" kern="1200" dirty="0">
                        <a:solidFill>
                          <a:schemeClr val="tx1">
                            <a:lumMod val="75000"/>
                            <a:lumOff val="25000"/>
                          </a:schemeClr>
                        </a:solidFill>
                        <a:effectLst/>
                        <a:latin typeface="+mn-lt"/>
                        <a:ea typeface="+mn-ea"/>
                        <a:cs typeface="+mn-cs"/>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73775237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3AD0E834-A447-4E4E-B82C-85EC42B608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450E403-FEBD-47EC-9486-8AE13C398C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03183A9-1001-4C17-86FC-C979D25BD9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82E1D27-B660-441E-A29A-0FE5C6D9CA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32903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2975346499"/>
              </p:ext>
            </p:extLst>
          </p:nvPr>
        </p:nvGraphicFramePr>
        <p:xfrm>
          <a:off x="835546" y="2535232"/>
          <a:ext cx="9968722" cy="2365937"/>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2035991">
                <a:tc>
                  <a:txBody>
                    <a:bodyPr/>
                    <a:lstStyle/>
                    <a:p>
                      <a:pPr marL="0" marR="0" indent="0" algn="ctr">
                        <a:lnSpc>
                          <a:spcPct val="113000"/>
                        </a:lnSpc>
                        <a:spcBef>
                          <a:spcPts val="600"/>
                        </a:spcBef>
                        <a:spcAft>
                          <a:spcPts val="600"/>
                        </a:spcAft>
                        <a:tabLst>
                          <a:tab pos="114300" algn="l"/>
                        </a:tabLst>
                      </a:pPr>
                      <a:r>
                        <a:rPr lang="en-US" sz="2000" kern="1200" dirty="0">
                          <a:solidFill>
                            <a:schemeClr val="tx1">
                              <a:lumMod val="75000"/>
                              <a:lumOff val="25000"/>
                            </a:schemeClr>
                          </a:solidFill>
                          <a:effectLst/>
                        </a:rPr>
                        <a:t>Adult disclosure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Provide immediate support and comfort</a:t>
                      </a:r>
                    </a:p>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Immediately report cases of abuse and neglect</a:t>
                      </a:r>
                    </a:p>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Follow confidentiality requirements relating to the information that the child disclosed.</a:t>
                      </a:r>
                      <a:endParaRPr lang="en-US" sz="2000" kern="1200" dirty="0">
                        <a:solidFill>
                          <a:schemeClr val="tx1">
                            <a:lumMod val="75000"/>
                            <a:lumOff val="25000"/>
                          </a:schemeClr>
                        </a:solidFill>
                        <a:effectLst/>
                        <a:latin typeface="+mn-lt"/>
                        <a:ea typeface="+mn-ea"/>
                        <a:cs typeface="+mn-cs"/>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73775237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64F35F46-5FEF-4B5A-A5D7-6BDAEDEC20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C1083F0-B625-4AED-B088-11EBDA33F1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220ED52-256A-46C1-9593-1E4E1C3BD1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B2E1C82-548D-451B-A1F1-80A2730ADB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9962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showing the responsibilities that each service work must do:</a:t>
            </a:r>
          </a:p>
        </p:txBody>
      </p:sp>
      <p:graphicFrame>
        <p:nvGraphicFramePr>
          <p:cNvPr id="2" name="Table 1"/>
          <p:cNvGraphicFramePr>
            <a:graphicFrameLocks noGrp="1"/>
          </p:cNvGraphicFramePr>
          <p:nvPr>
            <p:extLst>
              <p:ext uri="{D42A27DB-BD31-4B8C-83A1-F6EECF244321}">
                <p14:modId xmlns:p14="http://schemas.microsoft.com/office/powerpoint/2010/main" val="3025326566"/>
              </p:ext>
            </p:extLst>
          </p:nvPr>
        </p:nvGraphicFramePr>
        <p:xfrm>
          <a:off x="895999" y="2492042"/>
          <a:ext cx="9968722" cy="2490216"/>
        </p:xfrm>
        <a:graphic>
          <a:graphicData uri="http://schemas.openxmlformats.org/drawingml/2006/table">
            <a:tbl>
              <a:tblPr firstRow="1" firstCol="1" bandRow="1">
                <a:tableStyleId>{912C8C85-51F0-491E-9774-3900AFEF0FD7}</a:tableStyleId>
              </a:tblPr>
              <a:tblGrid>
                <a:gridCol w="3129045">
                  <a:extLst>
                    <a:ext uri="{9D8B030D-6E8A-4147-A177-3AD203B41FA5}">
                      <a16:colId xmlns:a16="http://schemas.microsoft.com/office/drawing/2014/main" val="1584004851"/>
                    </a:ext>
                  </a:extLst>
                </a:gridCol>
                <a:gridCol w="6839677">
                  <a:extLst>
                    <a:ext uri="{9D8B030D-6E8A-4147-A177-3AD203B41FA5}">
                      <a16:colId xmlns:a16="http://schemas.microsoft.com/office/drawing/2014/main" val="1128195709"/>
                    </a:ext>
                  </a:extLst>
                </a:gridCol>
              </a:tblGrid>
              <a:tr h="125414">
                <a:tc>
                  <a:txBody>
                    <a:bodyPr/>
                    <a:lstStyle/>
                    <a:p>
                      <a:pPr marL="0" marR="0" indent="0" algn="ctr">
                        <a:lnSpc>
                          <a:spcPct val="115000"/>
                        </a:lnSpc>
                        <a:spcBef>
                          <a:spcPts val="600"/>
                        </a:spcBef>
                        <a:spcAft>
                          <a:spcPts val="600"/>
                        </a:spcAft>
                        <a:tabLst>
                          <a:tab pos="114300" algn="l"/>
                        </a:tabLst>
                      </a:pPr>
                      <a:r>
                        <a:rPr lang="en-PH" sz="2000" dirty="0">
                          <a:effectLst/>
                        </a:rPr>
                        <a:t>Legal Consideration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tc>
                  <a:txBody>
                    <a:bodyPr/>
                    <a:lstStyle/>
                    <a:p>
                      <a:pPr marL="0" marR="0" indent="0" algn="ctr">
                        <a:lnSpc>
                          <a:spcPct val="115000"/>
                        </a:lnSpc>
                        <a:spcBef>
                          <a:spcPts val="600"/>
                        </a:spcBef>
                        <a:spcAft>
                          <a:spcPts val="600"/>
                        </a:spcAft>
                        <a:tabLst>
                          <a:tab pos="114300" algn="l"/>
                        </a:tabLst>
                      </a:pPr>
                      <a:r>
                        <a:rPr lang="en-PH" sz="2000" dirty="0">
                          <a:effectLst/>
                        </a:rPr>
                        <a:t>Legal Responsibilities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tc>
                <a:extLst>
                  <a:ext uri="{0D108BD9-81ED-4DB2-BD59-A6C34878D82A}">
                    <a16:rowId xmlns:a16="http://schemas.microsoft.com/office/drawing/2014/main" val="2899611560"/>
                  </a:ext>
                </a:extLst>
              </a:tr>
              <a:tr h="125414">
                <a:tc>
                  <a:txBody>
                    <a:bodyPr/>
                    <a:lstStyle/>
                    <a:p>
                      <a:pPr marL="0" marR="0" indent="0" algn="ctr">
                        <a:lnSpc>
                          <a:spcPct val="113000"/>
                        </a:lnSpc>
                        <a:spcBef>
                          <a:spcPts val="600"/>
                        </a:spcBef>
                        <a:spcAft>
                          <a:spcPts val="600"/>
                        </a:spcAft>
                        <a:tabLst>
                          <a:tab pos="114300" algn="l"/>
                        </a:tabLst>
                      </a:pPr>
                      <a:r>
                        <a:rPr lang="en-US" sz="2000" kern="1200" dirty="0">
                          <a:solidFill>
                            <a:schemeClr val="tx1">
                              <a:lumMod val="75000"/>
                              <a:lumOff val="25000"/>
                            </a:schemeClr>
                          </a:solidFill>
                          <a:effectLst/>
                        </a:rPr>
                        <a:t>Child protection and safety</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40896" marR="40896" marT="0" marB="0" anchor="ctr">
                    <a:lnR w="12700" cap="flat" cmpd="sng" algn="ctr">
                      <a:solidFill>
                        <a:schemeClr val="accent6"/>
                      </a:solidFill>
                      <a:prstDash val="solid"/>
                      <a:round/>
                      <a:headEnd type="none" w="med" len="med"/>
                      <a:tailEnd type="none" w="med" len="med"/>
                    </a:lnR>
                  </a:tcPr>
                </a:tc>
                <a:tc>
                  <a:txBody>
                    <a:bodyPr/>
                    <a:lstStyle/>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Always consider the interests of the child</a:t>
                      </a:r>
                    </a:p>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Provide early interventions for the child</a:t>
                      </a:r>
                    </a:p>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Encourage children’s participation in decision-making processes</a:t>
                      </a:r>
                    </a:p>
                    <a:p>
                      <a:pPr marL="342900" lvl="0" indent="-342900">
                        <a:lnSpc>
                          <a:spcPct val="113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effectLst/>
                        </a:rPr>
                        <a:t>Report harassment or </a:t>
                      </a:r>
                      <a:r>
                        <a:rPr lang="en-US" sz="2000" kern="1200" dirty="0" err="1">
                          <a:solidFill>
                            <a:schemeClr val="tx1">
                              <a:lumMod val="75000"/>
                              <a:lumOff val="25000"/>
                            </a:schemeClr>
                          </a:solidFill>
                          <a:effectLst/>
                        </a:rPr>
                        <a:t>victimisations</a:t>
                      </a:r>
                      <a:r>
                        <a:rPr lang="en-US" sz="2000" kern="1200" dirty="0">
                          <a:solidFill>
                            <a:schemeClr val="tx1">
                              <a:lumMod val="75000"/>
                              <a:lumOff val="25000"/>
                            </a:schemeClr>
                          </a:solidFill>
                          <a:effectLst/>
                        </a:rPr>
                        <a:t>.</a:t>
                      </a:r>
                      <a:endParaRPr lang="en-US" sz="2000" kern="1200" dirty="0">
                        <a:solidFill>
                          <a:schemeClr val="tx1">
                            <a:lumMod val="75000"/>
                            <a:lumOff val="25000"/>
                          </a:schemeClr>
                        </a:solidFill>
                        <a:effectLst/>
                        <a:latin typeface="+mn-lt"/>
                        <a:ea typeface="+mn-ea"/>
                        <a:cs typeface="+mn-cs"/>
                      </a:endParaRPr>
                    </a:p>
                  </a:txBody>
                  <a:tcPr marL="40896" marR="40896"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73775237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9C2991B9-7A81-42B3-868F-65C49A7B94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8D83510-4264-408D-B4EB-D88DD115E6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AD53416-474B-4FC6-B946-5244BF4435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9D3DE2-3DB1-4C85-B622-E6B2649941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2011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4.1.2 Complying With Ethical Responsibilities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i="1" dirty="0">
                <a:solidFill>
                  <a:schemeClr val="tx1">
                    <a:lumMod val="75000"/>
                    <a:lumOff val="25000"/>
                  </a:schemeClr>
                </a:solidFill>
              </a:rPr>
              <a:t>Australian National Code of Conduct for Health Care Workers </a:t>
            </a:r>
            <a:r>
              <a:rPr lang="en-US" sz="2200" dirty="0">
                <a:solidFill>
                  <a:schemeClr val="tx1">
                    <a:lumMod val="75000"/>
                    <a:lumOff val="25000"/>
                  </a:schemeClr>
                </a:solidFill>
              </a:rPr>
              <a:t>are guidelines on values and choices.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influence the decision-making of health care workers and professionals.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regulations that assert specific actions. They are identified as appropriate or inappropriate to an employee's role.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Queensland’s National Code of Conduct for Health Care Workers, health care workers must provide services safely and ethically.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13D36E84-FC35-4BEA-A642-08F3B5AB2F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27FE862-0B3A-425C-9D20-E8193BAAA4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AE6C47F-5F4F-4531-AC51-C60868B8DA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4BF6D46-7E41-41EA-8619-AB1C0A2DF6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1959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0012"/>
          <a:stretch/>
        </p:blipFill>
        <p:spPr>
          <a:xfrm>
            <a:off x="3681283" y="0"/>
            <a:ext cx="8529481"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2574388" y="0"/>
            <a:ext cx="4909623"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730917" y="1357538"/>
            <a:ext cx="6014657"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4.1</a:t>
            </a:r>
          </a:p>
          <a:p>
            <a:r>
              <a:rPr lang="en-US" sz="5400" b="1" dirty="0">
                <a:solidFill>
                  <a:schemeClr val="tx1">
                    <a:lumMod val="50000"/>
                    <a:lumOff val="50000"/>
                  </a:schemeClr>
                </a:solidFill>
                <a:latin typeface="Arial" panose="020B0604020202020204" pitchFamily="34" charset="0"/>
                <a:cs typeface="Arial" panose="020B0604020202020204" pitchFamily="34" charset="0"/>
              </a:rPr>
              <a:t>Comply With Legal and Ethical Responsibilities and Discuss Difficulties With Supervisor</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487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Health care workers must comply with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health care worker must maintain the necessary competence in his or her field of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health care worker must not provide health care of a type that is outside his or her experience or training or provide services that he or she is not qualified to provide.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health care worker must only prescribe or recommend treatments or appliances that serve the needs of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2DC7560B-ADBA-422D-BD6F-FD100452FC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3A5F8E9-C651-4DFE-B515-C583FF7963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1280F09-FF37-4EDF-87C8-B0580A5244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ACB5FAA-267B-4B0A-8DD8-33349509D6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11096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8200" y="1465625"/>
            <a:ext cx="59824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Health care workers must comply with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health care worker must </a:t>
            </a:r>
            <a:r>
              <a:rPr lang="en-US" sz="2200" dirty="0" err="1">
                <a:solidFill>
                  <a:schemeClr val="tx1">
                    <a:lumMod val="75000"/>
                    <a:lumOff val="25000"/>
                  </a:schemeClr>
                </a:solidFill>
              </a:rPr>
              <a:t>recognise</a:t>
            </a:r>
            <a:r>
              <a:rPr lang="en-US" sz="2200" dirty="0">
                <a:solidFill>
                  <a:schemeClr val="tx1">
                    <a:lumMod val="75000"/>
                    <a:lumOff val="25000"/>
                  </a:schemeClr>
                </a:solidFill>
              </a:rPr>
              <a:t> the limitations of the treatment he or she can provide and refer clients to other competent health service providers in appropriate circumstances.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5" name="Picture 4" descr="A doctor showing a patient something on the computer&#10;&#10;Description automatically generated with low confidence">
            <a:extLst>
              <a:ext uri="{FF2B5EF4-FFF2-40B4-BE49-F238E27FC236}">
                <a16:creationId xmlns:a16="http://schemas.microsoft.com/office/drawing/2014/main" id="{4BCEB7CF-3E04-8619-AB66-B15A50B37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573" y="1465625"/>
            <a:ext cx="4412602" cy="2941735"/>
          </a:xfrm>
          <a:prstGeom prst="rect">
            <a:avLst/>
          </a:prstGeom>
        </p:spPr>
      </p:pic>
      <p:pic>
        <p:nvPicPr>
          <p:cNvPr id="7" name="Picture 6">
            <a:extLst>
              <a:ext uri="{FF2B5EF4-FFF2-40B4-BE49-F238E27FC236}">
                <a16:creationId xmlns:a16="http://schemas.microsoft.com/office/drawing/2014/main" id="{A7AEF0C2-A83A-4BA1-9ABB-F4EEB299B3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BBC2D39-A07F-4C63-9301-DA3C463DD4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4A139A4-470A-4BD5-A66B-56CF459129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E0491EE-D68B-4AD2-B707-748C1954842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378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Health care workers must comply with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health care worker must recommend to clients that additional opinions and services be sought, where appropriate.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health care worker must assist a client in finding other appropriate health care services, if required and practicable.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health care worker must encourage clients to inform their treating medical practitioner (if any) of the treatments or care being provided.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447691F2-5062-450F-8B2F-B75102FFA6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2DA98E1-740A-4830-8802-B0D4ABAA69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85ED413-51F5-4EDF-AA35-A2E5316475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7862D7D-9F06-4362-B99A-BCD3F4FC04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4499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Health care workers must comply with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health care worker must have a sound understanding of any possible adverse interactions between the therapies and treatments being provided or prescribed and any other medications or treatments, whether prescribed or not, that he or she is, or should be, aware that a client is taking or receiving, and advise the client of these interactions.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health care worker must provide health services in a manner that is culturally sensitive to the needs of his or her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A8006E90-0ED4-4259-B248-15E705841A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56F760B-075F-4B30-ABE1-8DE490E39E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86C16FF-F115-4E58-B32B-D80B06E45A6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A4E36E6-5FCC-4ED4-BE43-44CC2FAB3E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5736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51571" y="1808559"/>
            <a:ext cx="647965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ethical responsibilities are the moral obligations expected from health and community service workers.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these responsibilities, there are specific values that health care and community workers must follow.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according to Australia's public and education sector, which may also apply to public sectors of health care.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5" name="Picture 4" descr="A red heart on a white board&#10;&#10;Description automatically generated with low confidence">
            <a:extLst>
              <a:ext uri="{FF2B5EF4-FFF2-40B4-BE49-F238E27FC236}">
                <a16:creationId xmlns:a16="http://schemas.microsoft.com/office/drawing/2014/main" id="{9B14EE81-D2BC-479E-15F1-508B6B6F00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232" y="1923954"/>
            <a:ext cx="3489943" cy="2713361"/>
          </a:xfrm>
          <a:prstGeom prst="rect">
            <a:avLst/>
          </a:prstGeom>
        </p:spPr>
      </p:pic>
      <p:pic>
        <p:nvPicPr>
          <p:cNvPr id="7" name="Picture 6">
            <a:extLst>
              <a:ext uri="{FF2B5EF4-FFF2-40B4-BE49-F238E27FC236}">
                <a16:creationId xmlns:a16="http://schemas.microsoft.com/office/drawing/2014/main" id="{B386EBB2-EF41-4CA3-BA81-438C4695B4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13E51F6-97A3-4730-999F-64337BFFCB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0C3046D-5EF4-4A3D-BC3E-7E27F08AFD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B2B4F9-1949-437D-A5FF-3D6D7C58148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69957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values are the foundation of ethical </a:t>
            </a:r>
            <a:r>
              <a:rPr lang="en-US" sz="2200" dirty="0" err="1">
                <a:solidFill>
                  <a:schemeClr val="tx1">
                    <a:lumMod val="75000"/>
                    <a:lumOff val="25000"/>
                  </a:schemeClr>
                </a:solidFill>
              </a:rPr>
              <a:t>behaviour</a:t>
            </a:r>
            <a:r>
              <a:rPr lang="en-US" sz="2200" dirty="0">
                <a:solidFill>
                  <a:schemeClr val="tx1">
                    <a:lumMod val="75000"/>
                    <a:lumOff val="25000"/>
                  </a:schemeClr>
                </a:solidFill>
              </a:rPr>
              <a:t> in the public and education sectors of South Australia:</a:t>
            </a:r>
          </a:p>
        </p:txBody>
      </p:sp>
      <p:graphicFrame>
        <p:nvGraphicFramePr>
          <p:cNvPr id="6" name="Diagram 5"/>
          <p:cNvGraphicFramePr/>
          <p:nvPr>
            <p:extLst>
              <p:ext uri="{D42A27DB-BD31-4B8C-83A1-F6EECF244321}">
                <p14:modId xmlns:p14="http://schemas.microsoft.com/office/powerpoint/2010/main" val="2481384483"/>
              </p:ext>
            </p:extLst>
          </p:nvPr>
        </p:nvGraphicFramePr>
        <p:xfrm>
          <a:off x="978584" y="3171971"/>
          <a:ext cx="10091318" cy="2187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E640044A-7AA4-45F5-B73C-4822962F5E6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C203F74-D553-4F0E-B63A-8180E6F22DE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A3E4E8C-B0AD-43B7-AAA0-4AC1D67CA8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BEFD6CB-5A07-417D-AA15-3BF8B0590A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69023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4.1.3 Discuss Difficulties With Supervisor</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Complying with legal and ethical responsibilities is one of the important things to do.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you may experience difficulties in complying with some of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may involve difficulties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Maintaining patience with difficult and aggressive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Working with colleagues who may have conflicting interests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Performing a work role beyond the responsibilities given to them.</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7DA7A002-9573-413E-B938-11E3378AB5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4824868-2B02-4855-99F4-FC0134AF4F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864C760-1723-4EF0-B510-65F12EC062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919238B-52B6-4A12-AE0B-3A34456E66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7633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49040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essential to discuss these difficulties with your supervisor.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may be the ones to help you and guide you on how you can comply with the legal and ethical responsibilities expected from you.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5" name="Picture 4" descr="Text, whiteboard&#10;&#10;Description automatically generated">
            <a:extLst>
              <a:ext uri="{FF2B5EF4-FFF2-40B4-BE49-F238E27FC236}">
                <a16:creationId xmlns:a16="http://schemas.microsoft.com/office/drawing/2014/main" id="{E64313A8-C92E-6A7C-0299-0BDC27FDD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675" y="1690688"/>
            <a:ext cx="5267227" cy="3429000"/>
          </a:xfrm>
          <a:prstGeom prst="rect">
            <a:avLst/>
          </a:prstGeom>
        </p:spPr>
      </p:pic>
      <p:pic>
        <p:nvPicPr>
          <p:cNvPr id="7" name="Picture 6">
            <a:extLst>
              <a:ext uri="{FF2B5EF4-FFF2-40B4-BE49-F238E27FC236}">
                <a16:creationId xmlns:a16="http://schemas.microsoft.com/office/drawing/2014/main" id="{9D1B457B-009E-40EF-825E-21451052D3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91626DF-2103-4B35-AD5B-9402634A19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DDBB4E9-01C4-476D-8440-83BA92D0A7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44E173E-60F3-4E8C-8D19-591878552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738632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discussing these difficulties with your supervisor, you may consider the following actions:</a:t>
            </a:r>
          </a:p>
        </p:txBody>
      </p:sp>
      <p:graphicFrame>
        <p:nvGraphicFramePr>
          <p:cNvPr id="6" name="Diagram 5"/>
          <p:cNvGraphicFramePr/>
          <p:nvPr>
            <p:extLst>
              <p:ext uri="{D42A27DB-BD31-4B8C-83A1-F6EECF244321}">
                <p14:modId xmlns:p14="http://schemas.microsoft.com/office/powerpoint/2010/main" val="2637324034"/>
              </p:ext>
            </p:extLst>
          </p:nvPr>
        </p:nvGraphicFramePr>
        <p:xfrm>
          <a:off x="919951" y="2871799"/>
          <a:ext cx="9715223" cy="2945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5A9E837D-0F2F-4459-B2E1-DCE099C762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3250774-4667-48E9-88ED-9452BFF985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B9F00BC-A17F-46E4-8534-ED015EA7DB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BBEBB9A-AA5B-43BE-99D4-2481D4E72C6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39568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discussing these difficulties with your supervisor, you may consider the following actions:</a:t>
            </a:r>
          </a:p>
        </p:txBody>
      </p:sp>
      <p:graphicFrame>
        <p:nvGraphicFramePr>
          <p:cNvPr id="6" name="Diagram 5"/>
          <p:cNvGraphicFramePr/>
          <p:nvPr>
            <p:extLst>
              <p:ext uri="{D42A27DB-BD31-4B8C-83A1-F6EECF244321}">
                <p14:modId xmlns:p14="http://schemas.microsoft.com/office/powerpoint/2010/main" val="2299505746"/>
              </p:ext>
            </p:extLst>
          </p:nvPr>
        </p:nvGraphicFramePr>
        <p:xfrm>
          <a:off x="919951" y="2871799"/>
          <a:ext cx="9715223" cy="3092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B7887732-D7E1-4EAB-A30A-B89B6BD85FA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643012A-790C-4D0A-9DD9-95BC6D4E6BC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5B3E780-2E9F-4A11-86C5-1E258465680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86BA21-9128-4832-A61D-7734BEDB2D7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7526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understand the legal and ethical requirements, and the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of the service to help you know the rights of clients that you must uphold and protect.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health or community service worker, you must take the initiative to review and understand the regulatory and legal requirements, ethical requirements, and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sp>
        <p:nvSpPr>
          <p:cNvPr id="3" name="Title 1">
            <a:extLst>
              <a:ext uri="{FF2B5EF4-FFF2-40B4-BE49-F238E27FC236}">
                <a16:creationId xmlns:a16="http://schemas.microsoft.com/office/drawing/2014/main" id="{70F2747E-FEB5-A9E1-8618-60FAB630DE40}"/>
              </a:ext>
            </a:extLst>
          </p:cNvPr>
          <p:cNvSpPr txBox="1">
            <a:spLocks/>
          </p:cNvSpPr>
          <p:nvPr/>
        </p:nvSpPr>
        <p:spPr>
          <a:xfrm>
            <a:off x="838200" y="365125"/>
            <a:ext cx="10500360" cy="1325563"/>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FF595E"/>
                </a:solidFill>
                <a:latin typeface="+mn-lt"/>
              </a:rPr>
              <a:t>4.1 </a:t>
            </a:r>
            <a:r>
              <a:rPr lang="en-US" b="1" dirty="0">
                <a:solidFill>
                  <a:srgbClr val="FF595E"/>
                </a:solidFill>
                <a:latin typeface="+mn-lt"/>
              </a:rPr>
              <a:t>Comply With Legal and Ethical Responsibilities and Discuss Difficulties With Supervisor</a:t>
            </a:r>
          </a:p>
        </p:txBody>
      </p:sp>
      <p:pic>
        <p:nvPicPr>
          <p:cNvPr id="7" name="Picture 6">
            <a:extLst>
              <a:ext uri="{FF2B5EF4-FFF2-40B4-BE49-F238E27FC236}">
                <a16:creationId xmlns:a16="http://schemas.microsoft.com/office/drawing/2014/main" id="{157F8842-3F8A-4A3A-97C1-979D5CC72F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04AEF4A-1F18-44E5-9677-9D38C29FB1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6A88152-404D-4A2B-AA90-33DA2DF22D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258003-A42F-47CE-AF00-A9ED30BAD3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082" r="12001"/>
          <a:stretch/>
        </p:blipFill>
        <p:spPr>
          <a:xfrm>
            <a:off x="2669366" y="0"/>
            <a:ext cx="9533381" cy="686033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2391507" y="0"/>
            <a:ext cx="4149969"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815924" y="626017"/>
            <a:ext cx="5345726"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solidFill>
                  <a:schemeClr val="tx1">
                    <a:lumMod val="50000"/>
                    <a:lumOff val="50000"/>
                  </a:schemeClr>
                </a:solidFill>
                <a:latin typeface="Arial" panose="020B0604020202020204" pitchFamily="34" charset="0"/>
                <a:cs typeface="Arial" panose="020B0604020202020204" pitchFamily="34" charset="0"/>
              </a:rPr>
              <a:t>4.2 </a:t>
            </a:r>
          </a:p>
          <a:p>
            <a:r>
              <a:rPr lang="en-US" sz="5000" b="1" dirty="0">
                <a:solidFill>
                  <a:schemeClr val="tx1">
                    <a:lumMod val="50000"/>
                    <a:lumOff val="50000"/>
                  </a:schemeClr>
                </a:solidFill>
                <a:latin typeface="Arial" panose="020B0604020202020204" pitchFamily="34" charset="0"/>
                <a:cs typeface="Arial" panose="020B0604020202020204" pitchFamily="34" charset="0"/>
              </a:rPr>
              <a:t>Refer Breach or Adverse Event to Relevant People</a:t>
            </a:r>
            <a:endParaRPr lang="en-AU" sz="50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239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Working in health and community services involves encountering breaches of standard procedures and adverse events.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Standard procedures </a:t>
            </a:r>
            <a:r>
              <a:rPr lang="en-US" sz="2200" dirty="0">
                <a:solidFill>
                  <a:schemeClr val="tx1">
                    <a:lumMod val="75000"/>
                    <a:lumOff val="25000"/>
                  </a:schemeClr>
                </a:solidFill>
              </a:rPr>
              <a:t>refer to the prescribed processes by the service.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procedures are based on legal and ethical requirements.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Breaches </a:t>
            </a:r>
            <a:r>
              <a:rPr lang="en-US" sz="2200" dirty="0">
                <a:solidFill>
                  <a:schemeClr val="tx1">
                    <a:lumMod val="75000"/>
                    <a:lumOff val="25000"/>
                  </a:schemeClr>
                </a:solidFill>
              </a:rPr>
              <a:t>refer to practices that are deemed non-compliant based on legal and ethical requirements.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breaches result from poor implementation of procedures, or inconsistencies in the procedures themselves.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sp>
        <p:nvSpPr>
          <p:cNvPr id="2" name="Title 1">
            <a:extLst>
              <a:ext uri="{FF2B5EF4-FFF2-40B4-BE49-F238E27FC236}">
                <a16:creationId xmlns:a16="http://schemas.microsoft.com/office/drawing/2014/main" id="{B78264D7-4182-B15E-7E25-E97391FFD229}"/>
              </a:ext>
            </a:extLst>
          </p:cNvPr>
          <p:cNvSpPr txBox="1">
            <a:spLocks/>
          </p:cNvSpPr>
          <p:nvPr/>
        </p:nvSpPr>
        <p:spPr>
          <a:xfrm>
            <a:off x="838200" y="365125"/>
            <a:ext cx="1058476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FF595E"/>
                </a:solidFill>
                <a:latin typeface="+mn-lt"/>
              </a:rPr>
              <a:t>4.2 </a:t>
            </a:r>
            <a:r>
              <a:rPr lang="en-US" b="1" dirty="0">
                <a:solidFill>
                  <a:srgbClr val="FF595E"/>
                </a:solidFill>
                <a:latin typeface="+mn-lt"/>
              </a:rPr>
              <a:t>Refer Breach or Adverse Event to Relevant People</a:t>
            </a:r>
          </a:p>
        </p:txBody>
      </p:sp>
      <p:pic>
        <p:nvPicPr>
          <p:cNvPr id="7" name="Picture 6">
            <a:extLst>
              <a:ext uri="{FF2B5EF4-FFF2-40B4-BE49-F238E27FC236}">
                <a16:creationId xmlns:a16="http://schemas.microsoft.com/office/drawing/2014/main" id="{3FCDEB00-512C-4813-A86A-5110AFADC5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A48C9F0-87AD-4CDF-AEBF-66E2B07814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ACEA48E-5F4C-4507-B74B-EA49548D0D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850A53B-C8F7-4055-B6BC-D8ADDF9AD9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0135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614375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essential to refer breaches and adverse events to appropriate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direct the vital steps and processes to resolve the conflicts.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can provide guidance and advice on what needs to be done in situations like these.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be able to take responsibility for referring upon encountering such problems.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104143" y="2278256"/>
            <a:ext cx="4174703" cy="2301487"/>
          </a:xfrm>
          <a:prstGeom prst="rect">
            <a:avLst/>
          </a:prstGeom>
        </p:spPr>
      </p:pic>
      <p:pic>
        <p:nvPicPr>
          <p:cNvPr id="7" name="Picture 6">
            <a:extLst>
              <a:ext uri="{FF2B5EF4-FFF2-40B4-BE49-F238E27FC236}">
                <a16:creationId xmlns:a16="http://schemas.microsoft.com/office/drawing/2014/main" id="{6FBDA732-C190-46CB-AF80-3C862FF249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75DC30E-EE9A-40A1-8A19-0DBF201326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FC4EFA5-DDD3-41AC-8CCC-C6CC344C28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3B1B419-7B9B-408E-B45C-20E8F1B3B5E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9578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4.2.1 Breach or Adverse Event</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2604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standard procedures are being followed in health and community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procedures that service members need to follow while working and communicating with relevant people.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6068" y="1825625"/>
            <a:ext cx="5026929" cy="3351286"/>
          </a:xfrm>
          <a:prstGeom prst="rect">
            <a:avLst/>
          </a:prstGeom>
        </p:spPr>
      </p:pic>
      <p:pic>
        <p:nvPicPr>
          <p:cNvPr id="7" name="Picture 6">
            <a:extLst>
              <a:ext uri="{FF2B5EF4-FFF2-40B4-BE49-F238E27FC236}">
                <a16:creationId xmlns:a16="http://schemas.microsoft.com/office/drawing/2014/main" id="{E6F1BE8D-3235-46C6-BEC7-642D533254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FB0FAAF-A86E-4E3F-A4BD-D787EE8374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1FB883F-80B3-470F-A266-F1F240352E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80D5816-B9F8-400E-88B6-8859F36B72B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6994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but are not limited to the tasks that need to adhere to standard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Communicating service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Exchanging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workplace terminologies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Following communication protocols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Reporting workplace conflicts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Completing workplace documents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7E9B555B-5889-4248-AAC0-74B5123D93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035DBD6-5DA4-47C6-80CB-EDD96ECC3F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6F0A020-1DCA-477E-AB16-4AE58ACDF5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9F2C2CC-637F-4051-8C27-BE51CD35A1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8278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496034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Breaches to Standard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While working with clients and other people, you will be noticing breaches to standards procedures.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5" name="Picture 4" descr="A blue sign with white text&#10;&#10;Description automatically generated with low confidence">
            <a:extLst>
              <a:ext uri="{FF2B5EF4-FFF2-40B4-BE49-F238E27FC236}">
                <a16:creationId xmlns:a16="http://schemas.microsoft.com/office/drawing/2014/main" id="{10F6D6F4-4C75-7876-6758-D350BC64D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714" y="1027906"/>
            <a:ext cx="4325461" cy="3684652"/>
          </a:xfrm>
          <a:prstGeom prst="rect">
            <a:avLst/>
          </a:prstGeom>
        </p:spPr>
      </p:pic>
      <p:pic>
        <p:nvPicPr>
          <p:cNvPr id="7" name="Picture 6">
            <a:extLst>
              <a:ext uri="{FF2B5EF4-FFF2-40B4-BE49-F238E27FC236}">
                <a16:creationId xmlns:a16="http://schemas.microsoft.com/office/drawing/2014/main" id="{82E54CBB-D6C9-452B-A5EB-2209F69F547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90BE4F5-F78B-472E-B7EF-B10F3F78CE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9AB4083-8B3D-4348-B642-3BC39266CA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D71BEAF-3572-4AA6-92AD-3113E975BF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5156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that shows examples of breaches to standard procedures relating to the tasks mentioned previously:</a:t>
            </a:r>
            <a:endParaRPr lang="en-US" sz="2200"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498578981"/>
              </p:ext>
            </p:extLst>
          </p:nvPr>
        </p:nvGraphicFramePr>
        <p:xfrm>
          <a:off x="905886" y="2786780"/>
          <a:ext cx="9799628" cy="3029712"/>
        </p:xfrm>
        <a:graphic>
          <a:graphicData uri="http://schemas.openxmlformats.org/drawingml/2006/table">
            <a:tbl>
              <a:tblPr firstRow="1" firstCol="1" bandRow="1">
                <a:tableStyleId>{912C8C85-51F0-491E-9774-3900AFEF0FD7}</a:tableStyleId>
              </a:tblPr>
              <a:tblGrid>
                <a:gridCol w="2768373">
                  <a:extLst>
                    <a:ext uri="{9D8B030D-6E8A-4147-A177-3AD203B41FA5}">
                      <a16:colId xmlns:a16="http://schemas.microsoft.com/office/drawing/2014/main" val="2124129012"/>
                    </a:ext>
                  </a:extLst>
                </a:gridCol>
                <a:gridCol w="7031255">
                  <a:extLst>
                    <a:ext uri="{9D8B030D-6E8A-4147-A177-3AD203B41FA5}">
                      <a16:colId xmlns:a16="http://schemas.microsoft.com/office/drawing/2014/main" val="3734730145"/>
                    </a:ext>
                  </a:extLst>
                </a:gridCol>
              </a:tblGrid>
              <a:tr h="0">
                <a:tc>
                  <a:txBody>
                    <a:bodyPr/>
                    <a:lstStyle/>
                    <a:p>
                      <a:pPr marL="0" marR="0" indent="0" algn="ctr">
                        <a:lnSpc>
                          <a:spcPct val="115000"/>
                        </a:lnSpc>
                        <a:spcBef>
                          <a:spcPts val="600"/>
                        </a:spcBef>
                        <a:spcAft>
                          <a:spcPts val="600"/>
                        </a:spcAft>
                      </a:pPr>
                      <a:r>
                        <a:rPr lang="en-GB" sz="2000" dirty="0">
                          <a:effectLst/>
                        </a:rPr>
                        <a:t>Task</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tabLst>
                          <a:tab pos="114300" algn="l"/>
                        </a:tabLst>
                      </a:pPr>
                      <a:r>
                        <a:rPr lang="en-GB" sz="2000">
                          <a:effectLst/>
                        </a:rPr>
                        <a:t>Breach to Standard Procedures</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37935694"/>
                  </a:ext>
                </a:extLst>
              </a:tr>
              <a:tr h="1220470">
                <a:tc>
                  <a:txBody>
                    <a:bodyPr/>
                    <a:lstStyle/>
                    <a:p>
                      <a:pPr marL="0" marR="0" indent="0" algn="ctr">
                        <a:lnSpc>
                          <a:spcPct val="115000"/>
                        </a:lnSpc>
                        <a:spcBef>
                          <a:spcPts val="600"/>
                        </a:spcBef>
                        <a:spcAft>
                          <a:spcPts val="600"/>
                        </a:spcAft>
                        <a:tabLst>
                          <a:tab pos="114300" algn="l"/>
                        </a:tabLst>
                      </a:pPr>
                      <a:r>
                        <a:rPr lang="en-GB" sz="2000" dirty="0">
                          <a:solidFill>
                            <a:schemeClr val="tx1">
                              <a:lumMod val="75000"/>
                              <a:lumOff val="25000"/>
                            </a:schemeClr>
                          </a:solidFill>
                          <a:effectLst/>
                        </a:rPr>
                        <a:t>Communicating service information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One of your colleagues provided private information to potential clients.</a:t>
                      </a:r>
                      <a:endParaRPr lang="en-US" sz="20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Someone posted an inappropriate video on the service’s social media account.</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699824338"/>
                  </a:ext>
                </a:extLst>
              </a:tr>
              <a:tr h="1165860">
                <a:tc>
                  <a:txBody>
                    <a:bodyPr/>
                    <a:lstStyle/>
                    <a:p>
                      <a:pPr marL="0" marR="0" indent="0" algn="ctr">
                        <a:lnSpc>
                          <a:spcPct val="115000"/>
                        </a:lnSpc>
                        <a:spcBef>
                          <a:spcPts val="600"/>
                        </a:spcBef>
                        <a:spcAft>
                          <a:spcPts val="600"/>
                        </a:spcAft>
                        <a:tabLst>
                          <a:tab pos="114300" algn="l"/>
                        </a:tabLst>
                      </a:pPr>
                      <a:r>
                        <a:rPr lang="en-GB" sz="2000" dirty="0">
                          <a:solidFill>
                            <a:schemeClr val="tx1">
                              <a:lumMod val="75000"/>
                              <a:lumOff val="25000"/>
                            </a:schemeClr>
                          </a:solidFill>
                          <a:effectLst/>
                        </a:rPr>
                        <a:t>Exchanging information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The information of a minor was collected without their </a:t>
                      </a:r>
                      <a:r>
                        <a:rPr lang="en-PH" sz="2000" dirty="0" err="1">
                          <a:solidFill>
                            <a:schemeClr val="tx1">
                              <a:lumMod val="75000"/>
                              <a:lumOff val="25000"/>
                            </a:schemeClr>
                          </a:solidFill>
                          <a:effectLst/>
                        </a:rPr>
                        <a:t>carer’s</a:t>
                      </a:r>
                      <a:r>
                        <a:rPr lang="en-PH" sz="2000" dirty="0">
                          <a:solidFill>
                            <a:schemeClr val="tx1">
                              <a:lumMod val="75000"/>
                              <a:lumOff val="25000"/>
                            </a:schemeClr>
                          </a:solidFill>
                          <a:effectLst/>
                        </a:rPr>
                        <a:t> consent.</a:t>
                      </a:r>
                      <a:endParaRPr lang="en-US" sz="2000" dirty="0">
                        <a:solidFill>
                          <a:schemeClr val="tx1">
                            <a:lumMod val="75000"/>
                            <a:lumOff val="25000"/>
                          </a:schemeClr>
                        </a:solidFill>
                        <a:effectLst/>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413529169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FB5EF28C-1C10-4E0F-87B8-0C66D6487B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58EA6B7-0BEC-4E87-9462-5C827C4BF9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21880A5-C9AB-4F27-A081-99DF0AE69F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82329BD-6242-4BB2-8A2E-61801EB068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31997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that shows examples of breaches to standard procedures relating to the tasks mentioned previously:</a:t>
            </a:r>
            <a:endParaRPr lang="en-US" sz="2200"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4092708851"/>
              </p:ext>
            </p:extLst>
          </p:nvPr>
        </p:nvGraphicFramePr>
        <p:xfrm>
          <a:off x="905886" y="2786780"/>
          <a:ext cx="9799628" cy="3029712"/>
        </p:xfrm>
        <a:graphic>
          <a:graphicData uri="http://schemas.openxmlformats.org/drawingml/2006/table">
            <a:tbl>
              <a:tblPr firstRow="1" firstCol="1" bandRow="1">
                <a:tableStyleId>{912C8C85-51F0-491E-9774-3900AFEF0FD7}</a:tableStyleId>
              </a:tblPr>
              <a:tblGrid>
                <a:gridCol w="2768373">
                  <a:extLst>
                    <a:ext uri="{9D8B030D-6E8A-4147-A177-3AD203B41FA5}">
                      <a16:colId xmlns:a16="http://schemas.microsoft.com/office/drawing/2014/main" val="2124129012"/>
                    </a:ext>
                  </a:extLst>
                </a:gridCol>
                <a:gridCol w="7031255">
                  <a:extLst>
                    <a:ext uri="{9D8B030D-6E8A-4147-A177-3AD203B41FA5}">
                      <a16:colId xmlns:a16="http://schemas.microsoft.com/office/drawing/2014/main" val="3734730145"/>
                    </a:ext>
                  </a:extLst>
                </a:gridCol>
              </a:tblGrid>
              <a:tr h="0">
                <a:tc>
                  <a:txBody>
                    <a:bodyPr/>
                    <a:lstStyle/>
                    <a:p>
                      <a:pPr marL="0" marR="0" indent="0" algn="ctr">
                        <a:lnSpc>
                          <a:spcPct val="115000"/>
                        </a:lnSpc>
                        <a:spcBef>
                          <a:spcPts val="600"/>
                        </a:spcBef>
                        <a:spcAft>
                          <a:spcPts val="600"/>
                        </a:spcAft>
                      </a:pPr>
                      <a:r>
                        <a:rPr lang="en-GB" sz="2000">
                          <a:effectLst/>
                        </a:rPr>
                        <a:t>Task</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tabLst>
                          <a:tab pos="114300" algn="l"/>
                        </a:tabLst>
                      </a:pPr>
                      <a:r>
                        <a:rPr lang="en-GB" sz="2000">
                          <a:effectLst/>
                        </a:rPr>
                        <a:t>Breach to Standard Procedures</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37935694"/>
                  </a:ext>
                </a:extLst>
              </a:tr>
              <a:tr h="1165860">
                <a:tc>
                  <a:txBody>
                    <a:bodyPr/>
                    <a:lstStyle/>
                    <a:p>
                      <a:pPr marL="0" marR="0" indent="0" algn="ctr">
                        <a:lnSpc>
                          <a:spcPct val="115000"/>
                        </a:lnSpc>
                        <a:spcBef>
                          <a:spcPts val="600"/>
                        </a:spcBef>
                        <a:spcAft>
                          <a:spcPts val="600"/>
                        </a:spcAft>
                        <a:tabLst>
                          <a:tab pos="114300" algn="l"/>
                        </a:tabLst>
                      </a:pPr>
                      <a:r>
                        <a:rPr lang="en-GB" sz="2000" dirty="0">
                          <a:solidFill>
                            <a:schemeClr val="tx1">
                              <a:lumMod val="75000"/>
                              <a:lumOff val="25000"/>
                            </a:schemeClr>
                          </a:solidFill>
                          <a:effectLst/>
                        </a:rPr>
                        <a:t>Exchanging information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A patient’s confidential information was released to a different patient.</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4135291699"/>
                  </a:ext>
                </a:extLst>
              </a:tr>
              <a:tr h="1165860">
                <a:tc>
                  <a:txBody>
                    <a:bodyPr/>
                    <a:lstStyle/>
                    <a:p>
                      <a:pPr marL="0" marR="0" indent="0" algn="ctr">
                        <a:lnSpc>
                          <a:spcPct val="115000"/>
                        </a:lnSpc>
                        <a:spcBef>
                          <a:spcPts val="600"/>
                        </a:spcBef>
                        <a:spcAft>
                          <a:spcPts val="600"/>
                        </a:spcAft>
                        <a:tabLst>
                          <a:tab pos="114300" algn="l"/>
                        </a:tabLst>
                      </a:pPr>
                      <a:r>
                        <a:rPr lang="en-GB" sz="2000" dirty="0">
                          <a:solidFill>
                            <a:schemeClr val="tx1">
                              <a:lumMod val="75000"/>
                              <a:lumOff val="25000"/>
                            </a:schemeClr>
                          </a:solidFill>
                          <a:effectLst/>
                        </a:rPr>
                        <a:t>Using workplace terminologies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A report contains terminologies that are not being used in the service.</a:t>
                      </a:r>
                      <a:endParaRPr lang="en-US" sz="20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PH" sz="2000" dirty="0">
                          <a:solidFill>
                            <a:schemeClr val="tx1">
                              <a:lumMod val="75000"/>
                              <a:lumOff val="25000"/>
                            </a:schemeClr>
                          </a:solidFill>
                          <a:effectLst/>
                        </a:rPr>
                        <a:t>A colleague communicated with potential clients using industry terminologies.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90505362"/>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AF5F484A-EFA1-4A30-A60F-5E103312E1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303B166-3927-46C3-882A-0ADFDE7ECD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BB25FE1-1AC1-4DDE-BD32-98FFB9BEB9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183D9B2-EC34-4779-AC9F-519A024E23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39648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that shows examples of breaches to standard procedures relating to the tasks mentioned previously:</a:t>
            </a:r>
            <a:endParaRPr lang="en-US" sz="2200"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384170290"/>
              </p:ext>
            </p:extLst>
          </p:nvPr>
        </p:nvGraphicFramePr>
        <p:xfrm>
          <a:off x="905886" y="2786780"/>
          <a:ext cx="9799628" cy="3029712"/>
        </p:xfrm>
        <a:graphic>
          <a:graphicData uri="http://schemas.openxmlformats.org/drawingml/2006/table">
            <a:tbl>
              <a:tblPr firstRow="1" firstCol="1" bandRow="1">
                <a:tableStyleId>{912C8C85-51F0-491E-9774-3900AFEF0FD7}</a:tableStyleId>
              </a:tblPr>
              <a:tblGrid>
                <a:gridCol w="2768373">
                  <a:extLst>
                    <a:ext uri="{9D8B030D-6E8A-4147-A177-3AD203B41FA5}">
                      <a16:colId xmlns:a16="http://schemas.microsoft.com/office/drawing/2014/main" val="2124129012"/>
                    </a:ext>
                  </a:extLst>
                </a:gridCol>
                <a:gridCol w="7031255">
                  <a:extLst>
                    <a:ext uri="{9D8B030D-6E8A-4147-A177-3AD203B41FA5}">
                      <a16:colId xmlns:a16="http://schemas.microsoft.com/office/drawing/2014/main" val="3734730145"/>
                    </a:ext>
                  </a:extLst>
                </a:gridCol>
              </a:tblGrid>
              <a:tr h="0">
                <a:tc>
                  <a:txBody>
                    <a:bodyPr/>
                    <a:lstStyle/>
                    <a:p>
                      <a:pPr marL="0" marR="0" indent="0" algn="ctr">
                        <a:lnSpc>
                          <a:spcPct val="115000"/>
                        </a:lnSpc>
                        <a:spcBef>
                          <a:spcPts val="600"/>
                        </a:spcBef>
                        <a:spcAft>
                          <a:spcPts val="600"/>
                        </a:spcAft>
                      </a:pPr>
                      <a:r>
                        <a:rPr lang="en-GB" sz="2000">
                          <a:effectLst/>
                        </a:rPr>
                        <a:t>Task</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tabLst>
                          <a:tab pos="114300" algn="l"/>
                        </a:tabLst>
                      </a:pPr>
                      <a:r>
                        <a:rPr lang="en-GB" sz="2000">
                          <a:effectLst/>
                        </a:rPr>
                        <a:t>Breach to Standard Procedures</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37935694"/>
                  </a:ext>
                </a:extLst>
              </a:tr>
              <a:tr h="1165860">
                <a:tc>
                  <a:txBody>
                    <a:bodyPr/>
                    <a:lstStyle/>
                    <a:p>
                      <a:pPr marL="0" marR="0" indent="0" algn="ctr">
                        <a:lnSpc>
                          <a:spcPct val="115000"/>
                        </a:lnSpc>
                        <a:spcBef>
                          <a:spcPts val="600"/>
                        </a:spcBef>
                        <a:spcAft>
                          <a:spcPts val="600"/>
                        </a:spcAft>
                        <a:tabLst>
                          <a:tab pos="114300" algn="l"/>
                        </a:tabLst>
                      </a:pPr>
                      <a:r>
                        <a:rPr lang="en-GB" sz="2000" dirty="0">
                          <a:solidFill>
                            <a:schemeClr val="tx1">
                              <a:lumMod val="75000"/>
                              <a:lumOff val="25000"/>
                            </a:schemeClr>
                          </a:solidFill>
                          <a:effectLst/>
                        </a:rPr>
                        <a:t>Following communication protocols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A team leader never conducts a meeting that needs to be done weekly.</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A manager refuses to include a service member during an </a:t>
                      </a:r>
                      <a:r>
                        <a:rPr lang="en-US" sz="2000" dirty="0" err="1">
                          <a:solidFill>
                            <a:schemeClr val="tx1">
                              <a:lumMod val="75000"/>
                              <a:lumOff val="25000"/>
                            </a:schemeClr>
                          </a:solidFill>
                          <a:effectLst/>
                        </a:rPr>
                        <a:t>organisation</a:t>
                      </a:r>
                      <a:r>
                        <a:rPr lang="en-US" sz="2000" dirty="0">
                          <a:solidFill>
                            <a:schemeClr val="tx1">
                              <a:lumMod val="75000"/>
                              <a:lumOff val="25000"/>
                            </a:schemeClr>
                          </a:solidFill>
                          <a:effectLst/>
                        </a:rPr>
                        <a:t>-wide conference.</a:t>
                      </a: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4135291699"/>
                  </a:ext>
                </a:extLst>
              </a:tr>
              <a:tr h="1165860">
                <a:tc>
                  <a:txBody>
                    <a:bodyPr/>
                    <a:lstStyle/>
                    <a:p>
                      <a:pPr marL="0" marR="0" indent="0" algn="ctr">
                        <a:lnSpc>
                          <a:spcPct val="115000"/>
                        </a:lnSpc>
                        <a:spcBef>
                          <a:spcPts val="600"/>
                        </a:spcBef>
                        <a:spcAft>
                          <a:spcPts val="600"/>
                        </a:spcAft>
                        <a:tabLst>
                          <a:tab pos="114300" algn="l"/>
                        </a:tabLst>
                      </a:pPr>
                      <a:r>
                        <a:rPr lang="en-GB" sz="2000" dirty="0">
                          <a:solidFill>
                            <a:schemeClr val="tx1">
                              <a:lumMod val="75000"/>
                              <a:lumOff val="25000"/>
                            </a:schemeClr>
                          </a:solidFill>
                          <a:effectLst/>
                        </a:rPr>
                        <a:t>Reporting workplace conflicts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A colleague refused to report the incident that happened between them and a client.</a:t>
                      </a: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90505362"/>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E1B58CFF-9BEA-4217-8FC9-C9296E2207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8585AB6-85CA-48AC-9DCF-D6E2784FD7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48CB792-B6A4-4941-96A2-B7985F8ED71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0E32963-BF23-4654-8F9F-71CDC0FC2B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87440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table that shows examples of breaches to standard procedures relating to the tasks mentioned previously: </a:t>
            </a:r>
            <a:endParaRPr lang="en-US" sz="2200" dirty="0">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259905587"/>
              </p:ext>
            </p:extLst>
          </p:nvPr>
        </p:nvGraphicFramePr>
        <p:xfrm>
          <a:off x="905886" y="2786780"/>
          <a:ext cx="9799628" cy="3029712"/>
        </p:xfrm>
        <a:graphic>
          <a:graphicData uri="http://schemas.openxmlformats.org/drawingml/2006/table">
            <a:tbl>
              <a:tblPr firstRow="1" firstCol="1" bandRow="1">
                <a:tableStyleId>{912C8C85-51F0-491E-9774-3900AFEF0FD7}</a:tableStyleId>
              </a:tblPr>
              <a:tblGrid>
                <a:gridCol w="2768373">
                  <a:extLst>
                    <a:ext uri="{9D8B030D-6E8A-4147-A177-3AD203B41FA5}">
                      <a16:colId xmlns:a16="http://schemas.microsoft.com/office/drawing/2014/main" val="2124129012"/>
                    </a:ext>
                  </a:extLst>
                </a:gridCol>
                <a:gridCol w="7031255">
                  <a:extLst>
                    <a:ext uri="{9D8B030D-6E8A-4147-A177-3AD203B41FA5}">
                      <a16:colId xmlns:a16="http://schemas.microsoft.com/office/drawing/2014/main" val="3734730145"/>
                    </a:ext>
                  </a:extLst>
                </a:gridCol>
              </a:tblGrid>
              <a:tr h="0">
                <a:tc>
                  <a:txBody>
                    <a:bodyPr/>
                    <a:lstStyle/>
                    <a:p>
                      <a:pPr marL="0" marR="0" indent="0" algn="ctr">
                        <a:lnSpc>
                          <a:spcPct val="115000"/>
                        </a:lnSpc>
                        <a:spcBef>
                          <a:spcPts val="600"/>
                        </a:spcBef>
                        <a:spcAft>
                          <a:spcPts val="600"/>
                        </a:spcAft>
                      </a:pPr>
                      <a:r>
                        <a:rPr lang="en-GB" sz="2000">
                          <a:effectLst/>
                        </a:rPr>
                        <a:t>Task</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tabLst>
                          <a:tab pos="114300" algn="l"/>
                        </a:tabLst>
                      </a:pPr>
                      <a:r>
                        <a:rPr lang="en-GB" sz="2000" dirty="0">
                          <a:effectLst/>
                        </a:rPr>
                        <a:t>Breach to Standard Procedures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37935694"/>
                  </a:ext>
                </a:extLst>
              </a:tr>
              <a:tr h="1165860">
                <a:tc>
                  <a:txBody>
                    <a:bodyPr/>
                    <a:lstStyle/>
                    <a:p>
                      <a:pPr marL="0" marR="0" indent="0" algn="ctr">
                        <a:lnSpc>
                          <a:spcPct val="115000"/>
                        </a:lnSpc>
                        <a:spcBef>
                          <a:spcPts val="600"/>
                        </a:spcBef>
                        <a:spcAft>
                          <a:spcPts val="600"/>
                        </a:spcAft>
                        <a:tabLst>
                          <a:tab pos="114300" algn="l"/>
                        </a:tabLst>
                      </a:pPr>
                      <a:r>
                        <a:rPr lang="en-GB" sz="2000" dirty="0">
                          <a:solidFill>
                            <a:schemeClr val="tx1">
                              <a:lumMod val="75000"/>
                              <a:lumOff val="25000"/>
                            </a:schemeClr>
                          </a:solidFill>
                          <a:effectLst/>
                        </a:rPr>
                        <a:t>Reporting workplace conflicts</a:t>
                      </a: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A service member posted a picture of an accident in the workplace to their personal social media account.</a:t>
                      </a: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4135291699"/>
                  </a:ext>
                </a:extLst>
              </a:tr>
              <a:tr h="1165860">
                <a:tc>
                  <a:txBody>
                    <a:bodyPr/>
                    <a:lstStyle/>
                    <a:p>
                      <a:pPr marL="0" marR="0" indent="0" algn="ctr">
                        <a:lnSpc>
                          <a:spcPct val="115000"/>
                        </a:lnSpc>
                        <a:spcBef>
                          <a:spcPts val="600"/>
                        </a:spcBef>
                        <a:spcAft>
                          <a:spcPts val="600"/>
                        </a:spcAft>
                        <a:tabLst>
                          <a:tab pos="114300" algn="l"/>
                        </a:tabLst>
                      </a:pPr>
                      <a:r>
                        <a:rPr lang="en-GB" sz="2000" dirty="0">
                          <a:solidFill>
                            <a:schemeClr val="tx1">
                              <a:lumMod val="75000"/>
                              <a:lumOff val="25000"/>
                            </a:schemeClr>
                          </a:solidFill>
                          <a:effectLst/>
                        </a:rPr>
                        <a:t>Completing workplace documents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A colleague copied and pasted the entire medical history of one patient’s record to another.</a:t>
                      </a:r>
                    </a:p>
                    <a:p>
                      <a:pPr marL="342900" marR="0" lvl="0" indent="-342900" algn="just">
                        <a:lnSpc>
                          <a:spcPct val="115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A colleague changed the format and style of the workplace forms that the service is using.</a:t>
                      </a: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90505362"/>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558DC498-0EA8-436A-9AD2-7E49818261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5BDEFB1-85C6-46B3-9D10-A9CC3C7089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8D81927-4586-4754-9E9D-31254F6207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536AC6-2466-43D6-9064-4B6082CD9C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701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vital to adhere to such requirements because: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provide a basis and standards for quality service and support programs for clients and service members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allow service members and staff like you to support and uphold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help create a safe workplace and healthy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ensure the consistency of processes and structures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give a fair and objective basis for judgement and decision-making.</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4DCBE789-6BA7-4B82-9E07-56F55BD96A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3384A0D-A683-4157-9148-492C25E02E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1C64075-1059-469A-AA8B-B821C2F3EE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C85CDB6-C80B-4774-9F2A-AAF6E65CC4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1269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4245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Adverse Events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breaches to standard procedures, adverse events must also be referred to appropriate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adverse event refers to unexpected harmful occurrences during medical treatment. This may involve incidents relating to therapeutic goods.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5" name="Picture 4" descr="A picture containing handwear&#10;&#10;Description automatically generated">
            <a:extLst>
              <a:ext uri="{FF2B5EF4-FFF2-40B4-BE49-F238E27FC236}">
                <a16:creationId xmlns:a16="http://schemas.microsoft.com/office/drawing/2014/main" id="{BC40AADC-DE4F-FF55-F5D1-ACB084641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899" y="1827492"/>
            <a:ext cx="4805003" cy="3203015"/>
          </a:xfrm>
          <a:prstGeom prst="rect">
            <a:avLst/>
          </a:prstGeom>
        </p:spPr>
      </p:pic>
      <p:pic>
        <p:nvPicPr>
          <p:cNvPr id="7" name="Picture 6">
            <a:extLst>
              <a:ext uri="{FF2B5EF4-FFF2-40B4-BE49-F238E27FC236}">
                <a16:creationId xmlns:a16="http://schemas.microsoft.com/office/drawing/2014/main" id="{8BC0F0ED-B8DA-457A-98C3-2BB1D95362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191B299-C9FC-4022-8F54-B5B8DCD588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4971948-937D-4F68-B5EE-8591AB965D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CCA2034-DAD1-48C9-9E22-858A7923D98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5169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Therapeutic goods comprise a broad range of medical things. They fall under the three main categories: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Medicines</a:t>
            </a:r>
            <a:r>
              <a:rPr lang="en-US" sz="2200" dirty="0">
                <a:solidFill>
                  <a:schemeClr val="tx1">
                    <a:lumMod val="75000"/>
                    <a:lumOff val="25000"/>
                  </a:schemeClr>
                </a:solidFill>
              </a:rPr>
              <a:t> – These involve over-the-counter medicines, prescriptions and vaccines.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Medical devices </a:t>
            </a:r>
            <a:r>
              <a:rPr lang="en-US" sz="2200" dirty="0">
                <a:solidFill>
                  <a:schemeClr val="tx1">
                    <a:lumMod val="75000"/>
                    <a:lumOff val="25000"/>
                  </a:schemeClr>
                </a:solidFill>
              </a:rPr>
              <a:t>– These involve equipment and instruments being used in medical processes.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Other goods </a:t>
            </a:r>
            <a:r>
              <a:rPr lang="en-US" sz="2200" dirty="0">
                <a:solidFill>
                  <a:schemeClr val="tx1">
                    <a:lumMod val="75000"/>
                    <a:lumOff val="25000"/>
                  </a:schemeClr>
                </a:solidFill>
              </a:rPr>
              <a:t>– These involve other medical stuff such as blood products and disinfectants.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6F9AC570-0253-43B6-81A0-39926F4B10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7E1A6B0-2179-4BDB-93FD-FEBBD3EBAF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BD8A04F-1AC1-47D2-92C0-17EC43EF0D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1998DEF-D046-4DCB-A33C-3EF51AFE5C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28321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adverse events that may happen within health and community services: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Side effects to medicines/vaccines </a:t>
            </a:r>
            <a:r>
              <a:rPr lang="en-US" sz="2200" dirty="0">
                <a:solidFill>
                  <a:schemeClr val="tx1">
                    <a:lumMod val="75000"/>
                    <a:lumOff val="25000"/>
                  </a:schemeClr>
                </a:solidFill>
              </a:rPr>
              <a:t>– These happen when a problem occurs after taking or receiving vaccines.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Incidents involving medical devices </a:t>
            </a:r>
            <a:r>
              <a:rPr lang="en-US" sz="2200" dirty="0">
                <a:solidFill>
                  <a:schemeClr val="tx1">
                    <a:lumMod val="75000"/>
                    <a:lumOff val="25000"/>
                  </a:schemeClr>
                </a:solidFill>
              </a:rPr>
              <a:t>– These happen when there is a failure in using the medical devices. </a:t>
            </a:r>
            <a:endParaRPr lang="en-US" sz="2200" dirty="0">
              <a:solidFill>
                <a:schemeClr val="tx1">
                  <a:lumMod val="75000"/>
                  <a:lumOff val="25000"/>
                </a:schemeClr>
              </a:solidFill>
              <a:highlight>
                <a:srgbClr val="FFFF00"/>
              </a:highlight>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A698C21B-0CB5-4BC5-8D56-9BB3F4AED9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AD963A4-EDF6-47CF-A8E8-13495E0CB2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594F75B-1B97-4A68-A955-EF80645687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D5FFB77-06B6-4E11-B662-1FDC9647B2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91648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2604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adverse events that may happen within health and community services: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Near misses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incidents that might have led to a serious injury or death.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5" name="Picture 4" descr="A person sleeping on a couch&#10;&#10;Description automatically generated with low confidence">
            <a:extLst>
              <a:ext uri="{FF2B5EF4-FFF2-40B4-BE49-F238E27FC236}">
                <a16:creationId xmlns:a16="http://schemas.microsoft.com/office/drawing/2014/main" id="{6F817599-56BD-40AA-CCC3-8ABA1E03A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441" y="1552490"/>
            <a:ext cx="4907734" cy="3271435"/>
          </a:xfrm>
          <a:prstGeom prst="rect">
            <a:avLst/>
          </a:prstGeom>
        </p:spPr>
      </p:pic>
      <p:pic>
        <p:nvPicPr>
          <p:cNvPr id="7" name="Picture 6">
            <a:extLst>
              <a:ext uri="{FF2B5EF4-FFF2-40B4-BE49-F238E27FC236}">
                <a16:creationId xmlns:a16="http://schemas.microsoft.com/office/drawing/2014/main" id="{6AD90CEE-A16F-410A-93D4-624DBFECD2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C826FCC-D3E2-45D9-8FAF-78F85A3581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A99E8BA-7799-4287-A94E-789732FB0C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BFD667A-C5EF-4727-BF0F-BDFDAC4DA7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52115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4.2.2 Referring to Relevant People</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0025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are faced with breaches and adverse events, you may refer them to other service members, managers, supervisors or compliance officers.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5" name="Picture 4" descr="A person in a hospital bed&#10;&#10;Description automatically generated with low confidence">
            <a:extLst>
              <a:ext uri="{FF2B5EF4-FFF2-40B4-BE49-F238E27FC236}">
                <a16:creationId xmlns:a16="http://schemas.microsoft.com/office/drawing/2014/main" id="{D2C94C15-F8B7-B95C-B9AA-524DC56E8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495" y="1791493"/>
            <a:ext cx="5289680" cy="3526453"/>
          </a:xfrm>
          <a:prstGeom prst="rect">
            <a:avLst/>
          </a:prstGeom>
        </p:spPr>
      </p:pic>
      <p:pic>
        <p:nvPicPr>
          <p:cNvPr id="7" name="Picture 6">
            <a:extLst>
              <a:ext uri="{FF2B5EF4-FFF2-40B4-BE49-F238E27FC236}">
                <a16:creationId xmlns:a16="http://schemas.microsoft.com/office/drawing/2014/main" id="{306AB076-ED1D-44C9-A8C1-6602AD9938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A2CD4E3-C7FD-4924-B54F-18A9504C35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84D674D-7C04-4E8F-BE28-84EB5BDA15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4DA06EC-5319-4E03-BABD-63C44354462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422797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table below, you can see how other people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help you address breaches and adverse events:</a:t>
            </a:r>
          </a:p>
        </p:txBody>
      </p:sp>
      <p:graphicFrame>
        <p:nvGraphicFramePr>
          <p:cNvPr id="2" name="Table 1"/>
          <p:cNvGraphicFramePr>
            <a:graphicFrameLocks noGrp="1"/>
          </p:cNvGraphicFramePr>
          <p:nvPr>
            <p:extLst>
              <p:ext uri="{D42A27DB-BD31-4B8C-83A1-F6EECF244321}">
                <p14:modId xmlns:p14="http://schemas.microsoft.com/office/powerpoint/2010/main" val="1629934586"/>
              </p:ext>
            </p:extLst>
          </p:nvPr>
        </p:nvGraphicFramePr>
        <p:xfrm>
          <a:off x="942535" y="2902490"/>
          <a:ext cx="9805182" cy="1513332"/>
        </p:xfrm>
        <a:graphic>
          <a:graphicData uri="http://schemas.openxmlformats.org/drawingml/2006/table">
            <a:tbl>
              <a:tblPr firstRow="1" firstCol="1" bandRow="1">
                <a:tableStyleId>{912C8C85-51F0-491E-9774-3900AFEF0FD7}</a:tableStyleId>
              </a:tblPr>
              <a:tblGrid>
                <a:gridCol w="2485898">
                  <a:extLst>
                    <a:ext uri="{9D8B030D-6E8A-4147-A177-3AD203B41FA5}">
                      <a16:colId xmlns:a16="http://schemas.microsoft.com/office/drawing/2014/main" val="3542602816"/>
                    </a:ext>
                  </a:extLst>
                </a:gridCol>
                <a:gridCol w="7319284">
                  <a:extLst>
                    <a:ext uri="{9D8B030D-6E8A-4147-A177-3AD203B41FA5}">
                      <a16:colId xmlns:a16="http://schemas.microsoft.com/office/drawing/2014/main" val="2764694771"/>
                    </a:ext>
                  </a:extLst>
                </a:gridCol>
              </a:tblGrid>
              <a:tr h="0">
                <a:tc>
                  <a:txBody>
                    <a:bodyPr/>
                    <a:lstStyle/>
                    <a:p>
                      <a:pPr marL="0" marR="0" indent="0" algn="ctr">
                        <a:lnSpc>
                          <a:spcPct val="115000"/>
                        </a:lnSpc>
                        <a:spcBef>
                          <a:spcPts val="600"/>
                        </a:spcBef>
                        <a:spcAft>
                          <a:spcPts val="600"/>
                        </a:spcAft>
                      </a:pPr>
                      <a:r>
                        <a:rPr lang="en-PH" sz="2000">
                          <a:effectLst/>
                        </a:rPr>
                        <a:t>Workplace Role</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pPr>
                      <a:r>
                        <a:rPr lang="en-PH" sz="2000" dirty="0">
                          <a:effectLst/>
                        </a:rPr>
                        <a:t>How They Can Help in Addressing Issues or Breaches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3547327"/>
                  </a:ext>
                </a:extLst>
              </a:tr>
              <a:tr h="0">
                <a:tc>
                  <a:txBody>
                    <a:bodyPr/>
                    <a:lstStyle/>
                    <a:p>
                      <a:pPr marL="0" marR="0" indent="0" algn="ctr">
                        <a:lnSpc>
                          <a:spcPct val="115000"/>
                        </a:lnSpc>
                        <a:spcBef>
                          <a:spcPts val="600"/>
                        </a:spcBef>
                        <a:spcAft>
                          <a:spcPts val="600"/>
                        </a:spcAft>
                      </a:pPr>
                      <a:r>
                        <a:rPr lang="en-PH" sz="2000" dirty="0">
                          <a:solidFill>
                            <a:schemeClr val="tx1">
                              <a:lumMod val="75000"/>
                              <a:lumOff val="25000"/>
                            </a:schemeClr>
                          </a:solidFill>
                          <a:effectLst/>
                        </a:rPr>
                        <a:t>Employees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By giving suggestions based on their experiences at work</a:t>
                      </a:r>
                      <a:endParaRPr lang="en-US" sz="20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By raising concerns of possible breaches and adverse events they encounter at work</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4261846922"/>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A833DA47-8C93-4814-98A5-A0211D22CD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898703A-7EF5-46DA-9866-9918A3C248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44F8FEA-8DE8-409B-A95A-AF89F356095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4371B63-43A7-4D8C-8987-E47E29B5BC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40170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table below, you can see how other people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help you address breaches and adverse events:</a:t>
            </a:r>
          </a:p>
        </p:txBody>
      </p:sp>
      <p:graphicFrame>
        <p:nvGraphicFramePr>
          <p:cNvPr id="2" name="Table 1"/>
          <p:cNvGraphicFramePr>
            <a:graphicFrameLocks noGrp="1"/>
          </p:cNvGraphicFramePr>
          <p:nvPr>
            <p:extLst>
              <p:ext uri="{D42A27DB-BD31-4B8C-83A1-F6EECF244321}">
                <p14:modId xmlns:p14="http://schemas.microsoft.com/office/powerpoint/2010/main" val="2472616810"/>
              </p:ext>
            </p:extLst>
          </p:nvPr>
        </p:nvGraphicFramePr>
        <p:xfrm>
          <a:off x="942535" y="2902490"/>
          <a:ext cx="9805182" cy="1843278"/>
        </p:xfrm>
        <a:graphic>
          <a:graphicData uri="http://schemas.openxmlformats.org/drawingml/2006/table">
            <a:tbl>
              <a:tblPr firstRow="1" firstCol="1" bandRow="1">
                <a:tableStyleId>{912C8C85-51F0-491E-9774-3900AFEF0FD7}</a:tableStyleId>
              </a:tblPr>
              <a:tblGrid>
                <a:gridCol w="2485898">
                  <a:extLst>
                    <a:ext uri="{9D8B030D-6E8A-4147-A177-3AD203B41FA5}">
                      <a16:colId xmlns:a16="http://schemas.microsoft.com/office/drawing/2014/main" val="3542602816"/>
                    </a:ext>
                  </a:extLst>
                </a:gridCol>
                <a:gridCol w="7319284">
                  <a:extLst>
                    <a:ext uri="{9D8B030D-6E8A-4147-A177-3AD203B41FA5}">
                      <a16:colId xmlns:a16="http://schemas.microsoft.com/office/drawing/2014/main" val="2764694771"/>
                    </a:ext>
                  </a:extLst>
                </a:gridCol>
              </a:tblGrid>
              <a:tr h="0">
                <a:tc>
                  <a:txBody>
                    <a:bodyPr/>
                    <a:lstStyle/>
                    <a:p>
                      <a:pPr marL="0" marR="0" indent="0" algn="ctr">
                        <a:lnSpc>
                          <a:spcPct val="115000"/>
                        </a:lnSpc>
                        <a:spcBef>
                          <a:spcPts val="600"/>
                        </a:spcBef>
                        <a:spcAft>
                          <a:spcPts val="600"/>
                        </a:spcAft>
                      </a:pPr>
                      <a:r>
                        <a:rPr lang="en-PH" sz="2000">
                          <a:effectLst/>
                        </a:rPr>
                        <a:t>Workplace Role</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pPr>
                      <a:r>
                        <a:rPr lang="en-PH" sz="2000">
                          <a:effectLst/>
                        </a:rPr>
                        <a:t>How They Can Help in Addressing Issues or Breaches</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3547327"/>
                  </a:ext>
                </a:extLst>
              </a:tr>
              <a:tr h="0">
                <a:tc>
                  <a:txBody>
                    <a:bodyPr/>
                    <a:lstStyle/>
                    <a:p>
                      <a:pPr marL="0" marR="0" indent="0" algn="ctr">
                        <a:lnSpc>
                          <a:spcPct val="115000"/>
                        </a:lnSpc>
                        <a:spcBef>
                          <a:spcPts val="600"/>
                        </a:spcBef>
                        <a:spcAft>
                          <a:spcPts val="600"/>
                        </a:spcAft>
                      </a:pPr>
                      <a:r>
                        <a:rPr lang="en-PH" sz="2000" dirty="0">
                          <a:solidFill>
                            <a:schemeClr val="tx1">
                              <a:lumMod val="75000"/>
                              <a:lumOff val="25000"/>
                            </a:schemeClr>
                          </a:solidFill>
                          <a:effectLst/>
                        </a:rPr>
                        <a:t>Your direct supervisor</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By giving advice based on previous management experiences</a:t>
                      </a:r>
                      <a:endParaRPr lang="en-US" sz="20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By coordinating with regulatory authorities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795637507"/>
                  </a:ext>
                </a:extLst>
              </a:tr>
              <a:tr h="0">
                <a:tc>
                  <a:txBody>
                    <a:bodyPr/>
                    <a:lstStyle/>
                    <a:p>
                      <a:pPr marL="0" marR="0" indent="0" algn="ctr">
                        <a:lnSpc>
                          <a:spcPct val="115000"/>
                        </a:lnSpc>
                        <a:spcBef>
                          <a:spcPts val="600"/>
                        </a:spcBef>
                        <a:spcAft>
                          <a:spcPts val="600"/>
                        </a:spcAft>
                      </a:pPr>
                      <a:r>
                        <a:rPr lang="en-PH" sz="2000" dirty="0">
                          <a:solidFill>
                            <a:schemeClr val="tx1">
                              <a:lumMod val="75000"/>
                              <a:lumOff val="25000"/>
                            </a:schemeClr>
                          </a:solidFill>
                          <a:effectLst/>
                        </a:rPr>
                        <a:t>Compliance officer</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lvl="0" indent="0" algn="just">
                        <a:lnSpc>
                          <a:spcPct val="115000"/>
                        </a:lnSpc>
                        <a:spcBef>
                          <a:spcPts val="600"/>
                        </a:spcBef>
                        <a:spcAft>
                          <a:spcPts val="600"/>
                        </a:spcAft>
                        <a:buClr>
                          <a:srgbClr val="1C96D3"/>
                        </a:buClr>
                        <a:buFont typeface="Wingdings" panose="05000000000000000000" pitchFamily="2" charset="2"/>
                        <a:buNone/>
                      </a:pPr>
                      <a:r>
                        <a:rPr lang="en-PH" sz="2000" dirty="0">
                          <a:solidFill>
                            <a:schemeClr val="tx1">
                              <a:lumMod val="75000"/>
                              <a:lumOff val="25000"/>
                            </a:schemeClr>
                          </a:solidFill>
                          <a:effectLst/>
                        </a:rPr>
                        <a:t>By providing information on and interpretation of compliance requirements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3353132903"/>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54FB67C5-7C6D-4B51-8978-3E33C25A0F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24B55CA-1AD3-4D91-A4EA-F9CED2414F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475FB9B-76FE-4C95-A148-37738FE8F2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44ADCAF-8418-4EBE-A5C1-D0DBE8887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82658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some cases, you may need to seek external advice in addressing breaches and adverse events.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table below, you can find information on relevant external entities.</a:t>
            </a:r>
          </a:p>
        </p:txBody>
      </p:sp>
      <p:graphicFrame>
        <p:nvGraphicFramePr>
          <p:cNvPr id="2" name="Table 1"/>
          <p:cNvGraphicFramePr>
            <a:graphicFrameLocks noGrp="1"/>
          </p:cNvGraphicFramePr>
          <p:nvPr>
            <p:extLst>
              <p:ext uri="{D42A27DB-BD31-4B8C-83A1-F6EECF244321}">
                <p14:modId xmlns:p14="http://schemas.microsoft.com/office/powerpoint/2010/main" val="1453926114"/>
              </p:ext>
            </p:extLst>
          </p:nvPr>
        </p:nvGraphicFramePr>
        <p:xfrm>
          <a:off x="935565" y="3512442"/>
          <a:ext cx="9777046" cy="1690878"/>
        </p:xfrm>
        <a:graphic>
          <a:graphicData uri="http://schemas.openxmlformats.org/drawingml/2006/table">
            <a:tbl>
              <a:tblPr firstRow="1" firstCol="1" bandRow="1">
                <a:tableStyleId>{912C8C85-51F0-491E-9774-3900AFEF0FD7}</a:tableStyleId>
              </a:tblPr>
              <a:tblGrid>
                <a:gridCol w="3099825">
                  <a:extLst>
                    <a:ext uri="{9D8B030D-6E8A-4147-A177-3AD203B41FA5}">
                      <a16:colId xmlns:a16="http://schemas.microsoft.com/office/drawing/2014/main" val="1554279461"/>
                    </a:ext>
                  </a:extLst>
                </a:gridCol>
                <a:gridCol w="6677221">
                  <a:extLst>
                    <a:ext uri="{9D8B030D-6E8A-4147-A177-3AD203B41FA5}">
                      <a16:colId xmlns:a16="http://schemas.microsoft.com/office/drawing/2014/main" val="2142667149"/>
                    </a:ext>
                  </a:extLst>
                </a:gridCol>
              </a:tblGrid>
              <a:tr h="0">
                <a:tc>
                  <a:txBody>
                    <a:bodyPr/>
                    <a:lstStyle/>
                    <a:p>
                      <a:pPr marL="0" marR="0" indent="0" algn="ctr">
                        <a:lnSpc>
                          <a:spcPct val="115000"/>
                        </a:lnSpc>
                        <a:spcBef>
                          <a:spcPts val="600"/>
                        </a:spcBef>
                        <a:spcAft>
                          <a:spcPts val="600"/>
                        </a:spcAft>
                      </a:pPr>
                      <a:r>
                        <a:rPr lang="en-PH" sz="2000" dirty="0">
                          <a:effectLst/>
                        </a:rPr>
                        <a:t>External Entity</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pPr>
                      <a:r>
                        <a:rPr lang="en-PH" sz="2000" dirty="0">
                          <a:effectLst/>
                        </a:rPr>
                        <a:t>How They Can Help in Addressing Issues or Breaches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7381816"/>
                  </a:ext>
                </a:extLst>
              </a:tr>
              <a:tr h="0">
                <a:tc>
                  <a:txBody>
                    <a:bodyPr/>
                    <a:lstStyle/>
                    <a:p>
                      <a:pPr marL="0" marR="0" indent="0" algn="ctr">
                        <a:lnSpc>
                          <a:spcPct val="115000"/>
                        </a:lnSpc>
                        <a:spcBef>
                          <a:spcPts val="600"/>
                        </a:spcBef>
                        <a:spcAft>
                          <a:spcPts val="600"/>
                        </a:spcAft>
                      </a:pPr>
                      <a:r>
                        <a:rPr lang="en-PH" sz="2000" u="none" strike="noStrike" dirty="0">
                          <a:solidFill>
                            <a:schemeClr val="tx1">
                              <a:lumMod val="75000"/>
                              <a:lumOff val="25000"/>
                            </a:schemeClr>
                          </a:solidFill>
                          <a:effectLst/>
                        </a:rPr>
                        <a:t>Safe Work Australia</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indent="0" algn="just">
                        <a:lnSpc>
                          <a:spcPct val="115000"/>
                        </a:lnSpc>
                        <a:spcBef>
                          <a:spcPts val="600"/>
                        </a:spcBef>
                        <a:spcAft>
                          <a:spcPts val="600"/>
                        </a:spcAft>
                      </a:pPr>
                      <a:r>
                        <a:rPr lang="en-PH" sz="2000" dirty="0">
                          <a:solidFill>
                            <a:schemeClr val="tx1">
                              <a:lumMod val="75000"/>
                              <a:lumOff val="25000"/>
                            </a:schemeClr>
                          </a:solidFill>
                          <a:effectLst/>
                        </a:rPr>
                        <a:t>By providing compliance advice relating to incidents within the workplace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772176036"/>
                  </a:ext>
                </a:extLst>
              </a:tr>
              <a:tr h="0">
                <a:tc>
                  <a:txBody>
                    <a:bodyPr/>
                    <a:lstStyle/>
                    <a:p>
                      <a:pPr marL="0" marR="0" indent="0" algn="ctr">
                        <a:lnSpc>
                          <a:spcPct val="115000"/>
                        </a:lnSpc>
                        <a:spcBef>
                          <a:spcPts val="600"/>
                        </a:spcBef>
                        <a:spcAft>
                          <a:spcPts val="600"/>
                        </a:spcAft>
                      </a:pPr>
                      <a:r>
                        <a:rPr lang="en-PH" sz="2000" u="none" strike="noStrike" dirty="0">
                          <a:solidFill>
                            <a:schemeClr val="tx1">
                              <a:lumMod val="75000"/>
                              <a:lumOff val="25000"/>
                            </a:schemeClr>
                          </a:solidFill>
                          <a:effectLst/>
                        </a:rPr>
                        <a:t>Therapeutic Goods Administration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indent="0" algn="just">
                        <a:lnSpc>
                          <a:spcPct val="115000"/>
                        </a:lnSpc>
                        <a:spcBef>
                          <a:spcPts val="600"/>
                        </a:spcBef>
                        <a:spcAft>
                          <a:spcPts val="600"/>
                        </a:spcAft>
                      </a:pPr>
                      <a:r>
                        <a:rPr lang="en-PH" sz="2000" dirty="0">
                          <a:solidFill>
                            <a:schemeClr val="tx1">
                              <a:lumMod val="75000"/>
                              <a:lumOff val="25000"/>
                            </a:schemeClr>
                          </a:solidFill>
                          <a:effectLst/>
                        </a:rPr>
                        <a:t>By providing advice related to reporting adverse events upon the usage of therapeutic goods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80461185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50D2D0B7-6DBB-4DB9-93E4-50062BF9B9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DDC472D-B186-4A59-90BA-72A5389559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2F848A7-C343-475D-822F-9FF72344E1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22377C4-8D6A-4D41-82B1-5B6FFFF505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440210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some cases, you may need to seek external advice in addressing breaches and adverse events.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table below, you can find information on relevant external entities.</a:t>
            </a:r>
          </a:p>
        </p:txBody>
      </p:sp>
      <p:graphicFrame>
        <p:nvGraphicFramePr>
          <p:cNvPr id="2" name="Table 1"/>
          <p:cNvGraphicFramePr>
            <a:graphicFrameLocks noGrp="1"/>
          </p:cNvGraphicFramePr>
          <p:nvPr>
            <p:extLst>
              <p:ext uri="{D42A27DB-BD31-4B8C-83A1-F6EECF244321}">
                <p14:modId xmlns:p14="http://schemas.microsoft.com/office/powerpoint/2010/main" val="1465767036"/>
              </p:ext>
            </p:extLst>
          </p:nvPr>
        </p:nvGraphicFramePr>
        <p:xfrm>
          <a:off x="935565" y="3512442"/>
          <a:ext cx="9777046" cy="2041398"/>
        </p:xfrm>
        <a:graphic>
          <a:graphicData uri="http://schemas.openxmlformats.org/drawingml/2006/table">
            <a:tbl>
              <a:tblPr firstRow="1" firstCol="1" bandRow="1">
                <a:tableStyleId>{912C8C85-51F0-491E-9774-3900AFEF0FD7}</a:tableStyleId>
              </a:tblPr>
              <a:tblGrid>
                <a:gridCol w="3099825">
                  <a:extLst>
                    <a:ext uri="{9D8B030D-6E8A-4147-A177-3AD203B41FA5}">
                      <a16:colId xmlns:a16="http://schemas.microsoft.com/office/drawing/2014/main" val="1554279461"/>
                    </a:ext>
                  </a:extLst>
                </a:gridCol>
                <a:gridCol w="6677221">
                  <a:extLst>
                    <a:ext uri="{9D8B030D-6E8A-4147-A177-3AD203B41FA5}">
                      <a16:colId xmlns:a16="http://schemas.microsoft.com/office/drawing/2014/main" val="2142667149"/>
                    </a:ext>
                  </a:extLst>
                </a:gridCol>
              </a:tblGrid>
              <a:tr h="0">
                <a:tc>
                  <a:txBody>
                    <a:bodyPr/>
                    <a:lstStyle/>
                    <a:p>
                      <a:pPr marL="0" marR="0" indent="0" algn="ctr">
                        <a:lnSpc>
                          <a:spcPct val="115000"/>
                        </a:lnSpc>
                        <a:spcBef>
                          <a:spcPts val="600"/>
                        </a:spcBef>
                        <a:spcAft>
                          <a:spcPts val="600"/>
                        </a:spcAft>
                      </a:pPr>
                      <a:r>
                        <a:rPr lang="en-PH" sz="2000" dirty="0">
                          <a:effectLst/>
                        </a:rPr>
                        <a:t>External Entity</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pPr>
                      <a:r>
                        <a:rPr lang="en-PH" sz="2000">
                          <a:effectLst/>
                        </a:rPr>
                        <a:t>How They Can Help in Addressing Issues or Breaches</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7381816"/>
                  </a:ext>
                </a:extLst>
              </a:tr>
              <a:tr h="0">
                <a:tc>
                  <a:txBody>
                    <a:bodyPr/>
                    <a:lstStyle/>
                    <a:p>
                      <a:pPr marL="0" marR="0" indent="0" algn="ctr">
                        <a:lnSpc>
                          <a:spcPct val="115000"/>
                        </a:lnSpc>
                        <a:spcBef>
                          <a:spcPts val="600"/>
                        </a:spcBef>
                        <a:spcAft>
                          <a:spcPts val="600"/>
                        </a:spcAft>
                      </a:pPr>
                      <a:r>
                        <a:rPr lang="en-PH" sz="2000" u="none" strike="noStrike" dirty="0">
                          <a:solidFill>
                            <a:schemeClr val="tx1">
                              <a:lumMod val="75000"/>
                              <a:lumOff val="25000"/>
                            </a:schemeClr>
                          </a:solidFill>
                          <a:effectLst/>
                        </a:rPr>
                        <a:t>Fair Work Ombudsman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indent="0" algn="just">
                        <a:lnSpc>
                          <a:spcPct val="115000"/>
                        </a:lnSpc>
                        <a:spcBef>
                          <a:spcPts val="600"/>
                        </a:spcBef>
                        <a:spcAft>
                          <a:spcPts val="600"/>
                        </a:spcAft>
                      </a:pPr>
                      <a:r>
                        <a:rPr lang="en-PH" sz="2000" dirty="0">
                          <a:solidFill>
                            <a:schemeClr val="tx1">
                              <a:lumMod val="75000"/>
                              <a:lumOff val="25000"/>
                            </a:schemeClr>
                          </a:solidFill>
                          <a:effectLst/>
                        </a:rPr>
                        <a:t>By providing advice related to employment and employee management practices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930655946"/>
                  </a:ext>
                </a:extLst>
              </a:tr>
              <a:tr h="0">
                <a:tc>
                  <a:txBody>
                    <a:bodyPr/>
                    <a:lstStyle/>
                    <a:p>
                      <a:pPr marL="0" marR="0" indent="0" algn="ctr">
                        <a:lnSpc>
                          <a:spcPct val="115000"/>
                        </a:lnSpc>
                        <a:spcBef>
                          <a:spcPts val="600"/>
                        </a:spcBef>
                        <a:spcAft>
                          <a:spcPts val="600"/>
                        </a:spcAft>
                      </a:pPr>
                      <a:r>
                        <a:rPr lang="en-PH" sz="2000" u="none" strike="noStrike" dirty="0">
                          <a:solidFill>
                            <a:schemeClr val="tx1">
                              <a:lumMod val="75000"/>
                              <a:lumOff val="25000"/>
                            </a:schemeClr>
                          </a:solidFill>
                          <a:effectLst/>
                        </a:rPr>
                        <a:t>Health and community services legal professionals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indent="0" algn="just">
                        <a:lnSpc>
                          <a:spcPct val="115000"/>
                        </a:lnSpc>
                        <a:spcBef>
                          <a:spcPts val="600"/>
                        </a:spcBef>
                        <a:spcAft>
                          <a:spcPts val="600"/>
                        </a:spcAft>
                      </a:pPr>
                      <a:r>
                        <a:rPr lang="en-PH" sz="2000" dirty="0">
                          <a:solidFill>
                            <a:schemeClr val="tx1">
                              <a:lumMod val="75000"/>
                              <a:lumOff val="25000"/>
                            </a:schemeClr>
                          </a:solidFill>
                          <a:effectLst/>
                        </a:rPr>
                        <a:t>By providing legal advice on compliance requirements based on national and state/territory health and community services legislation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497403333"/>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59E8EBF7-E8A5-433A-A1C2-03B58DE439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87FF590-020C-4A7C-A4D4-081572A31A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BF9652C-14CB-4AB7-9C3A-AE89A5C903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3753C0-541E-4B3B-8310-D31AC4D352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4863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6332"/>
          <a:stretch/>
        </p:blipFill>
        <p:spPr>
          <a:xfrm>
            <a:off x="3165231" y="0"/>
            <a:ext cx="9045537"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906648" y="0"/>
            <a:ext cx="9039210"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654146"/>
            <a:ext cx="5578558"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4.3 </a:t>
            </a:r>
          </a:p>
          <a:p>
            <a:r>
              <a:rPr lang="en-US" sz="5400" b="1" dirty="0">
                <a:solidFill>
                  <a:schemeClr val="tx1">
                    <a:lumMod val="50000"/>
                    <a:lumOff val="50000"/>
                  </a:schemeClr>
                </a:solidFill>
                <a:latin typeface="Arial" panose="020B0604020202020204" pitchFamily="34" charset="0"/>
                <a:cs typeface="Arial" panose="020B0604020202020204" pitchFamily="34" charset="0"/>
              </a:rPr>
              <a:t>Refer Issues Relating to Rights and Responsibilities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examples of how you can adhere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regulatory and legal requirements when providing services to clients and when working with colleagues: </a:t>
            </a:r>
          </a:p>
        </p:txBody>
      </p:sp>
      <p:graphicFrame>
        <p:nvGraphicFramePr>
          <p:cNvPr id="8" name="Diagram 7"/>
          <p:cNvGraphicFramePr/>
          <p:nvPr>
            <p:extLst>
              <p:ext uri="{D42A27DB-BD31-4B8C-83A1-F6EECF244321}">
                <p14:modId xmlns:p14="http://schemas.microsoft.com/office/powerpoint/2010/main" val="1660608245"/>
              </p:ext>
            </p:extLst>
          </p:nvPr>
        </p:nvGraphicFramePr>
        <p:xfrm>
          <a:off x="891817" y="3156096"/>
          <a:ext cx="9855900" cy="2836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9" name="Picture 8">
            <a:extLst>
              <a:ext uri="{FF2B5EF4-FFF2-40B4-BE49-F238E27FC236}">
                <a16:creationId xmlns:a16="http://schemas.microsoft.com/office/drawing/2014/main" id="{4C0E61EF-7262-462A-AF8E-39F136186C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C6908697-759F-4BF1-AC85-A34AF0FB10B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B28AA9D9-12E2-4D5B-831B-A6D05A8673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57C9437-1F94-4D72-8BFF-6AA96362DCA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927222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Employees, employers and clients all have rights and responsibilities stated in international treaties and implemented through national laws.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a:t>
            </a:r>
            <a:r>
              <a:rPr lang="en-US" sz="2200" dirty="0">
                <a:solidFill>
                  <a:schemeClr val="tx1">
                    <a:lumMod val="75000"/>
                    <a:lumOff val="25000"/>
                  </a:schemeClr>
                </a:solidFill>
              </a:rPr>
              <a:t> are entitlements that belong to every person in a group for which the rights are written.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rights come with responsibilities, which ensure that they exercise these rights in a way that does not step on the rights of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Issues arise when such rights and responsibilities are not achieved within and outside the service.</a:t>
            </a:r>
            <a:endParaRPr lang="en-US" sz="2200" dirty="0">
              <a:solidFill>
                <a:schemeClr val="tx1">
                  <a:lumMod val="75000"/>
                  <a:lumOff val="25000"/>
                </a:schemeClr>
              </a:solidFill>
              <a:highlight>
                <a:srgbClr val="FFFF00"/>
              </a:highlight>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sp>
        <p:nvSpPr>
          <p:cNvPr id="2" name="Title 1">
            <a:extLst>
              <a:ext uri="{FF2B5EF4-FFF2-40B4-BE49-F238E27FC236}">
                <a16:creationId xmlns:a16="http://schemas.microsoft.com/office/drawing/2014/main" id="{8A44186E-F398-3423-46BB-1D798A9C709E}"/>
              </a:ext>
            </a:extLst>
          </p:cNvPr>
          <p:cNvSpPr txBox="1">
            <a:spLocks/>
          </p:cNvSpPr>
          <p:nvPr/>
        </p:nvSpPr>
        <p:spPr>
          <a:xfrm>
            <a:off x="990600" y="517525"/>
            <a:ext cx="100869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FF595E"/>
                </a:solidFill>
                <a:latin typeface="+mn-lt"/>
              </a:rPr>
              <a:t>4.3 </a:t>
            </a:r>
            <a:r>
              <a:rPr lang="en-US" b="1" dirty="0">
                <a:solidFill>
                  <a:srgbClr val="FF595E"/>
                </a:solidFill>
                <a:latin typeface="+mn-lt"/>
              </a:rPr>
              <a:t>Refer Issues Relating to Rights and Responsibilities</a:t>
            </a:r>
          </a:p>
        </p:txBody>
      </p:sp>
      <p:pic>
        <p:nvPicPr>
          <p:cNvPr id="7" name="Picture 6">
            <a:extLst>
              <a:ext uri="{FF2B5EF4-FFF2-40B4-BE49-F238E27FC236}">
                <a16:creationId xmlns:a16="http://schemas.microsoft.com/office/drawing/2014/main" id="{6B81FF53-23BB-4F4A-B00B-033C378167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A15FEE9-2E14-4AAA-97E1-6D5352EBEE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5BCA094-A649-4822-8BC5-24F0D41399B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173355C-B7DD-4CE7-86BC-8B4124F353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2759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4.3.1 Employee, Employer and/or Client Rights and Responsibilities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rights and responsibilities of employees, employers and clients: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Rights and Responsibilities of Employees and Employers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international </a:t>
            </a:r>
            <a:r>
              <a:rPr lang="en-US" sz="2200" dirty="0" err="1">
                <a:solidFill>
                  <a:schemeClr val="tx1">
                    <a:lumMod val="75000"/>
                    <a:lumOff val="25000"/>
                  </a:schemeClr>
                </a:solidFill>
              </a:rPr>
              <a:t>organisation</a:t>
            </a:r>
            <a:r>
              <a:rPr lang="en-US" sz="2200" dirty="0">
                <a:solidFill>
                  <a:schemeClr val="tx1">
                    <a:lumMod val="75000"/>
                    <a:lumOff val="25000"/>
                  </a:schemeClr>
                </a:solidFill>
              </a:rPr>
              <a:t> that handles issues related to </a:t>
            </a:r>
            <a:r>
              <a:rPr lang="en-US" sz="2200" dirty="0" err="1">
                <a:solidFill>
                  <a:schemeClr val="tx1">
                    <a:lumMod val="75000"/>
                    <a:lumOff val="25000"/>
                  </a:schemeClr>
                </a:solidFill>
              </a:rPr>
              <a:t>labour</a:t>
            </a:r>
            <a:r>
              <a:rPr lang="en-US" sz="2200" dirty="0">
                <a:solidFill>
                  <a:schemeClr val="tx1">
                    <a:lumMod val="75000"/>
                    <a:lumOff val="25000"/>
                  </a:schemeClr>
                </a:solidFill>
              </a:rPr>
              <a:t> is the </a:t>
            </a:r>
            <a:r>
              <a:rPr lang="en-US" sz="2200" i="1" dirty="0">
                <a:solidFill>
                  <a:schemeClr val="tx1">
                    <a:lumMod val="75000"/>
                    <a:lumOff val="25000"/>
                  </a:schemeClr>
                </a:solidFill>
              </a:rPr>
              <a:t>International </a:t>
            </a:r>
            <a:r>
              <a:rPr lang="en-US" sz="2200" i="1" dirty="0" err="1">
                <a:solidFill>
                  <a:schemeClr val="tx1">
                    <a:lumMod val="75000"/>
                    <a:lumOff val="25000"/>
                  </a:schemeClr>
                </a:solidFill>
              </a:rPr>
              <a:t>Labour</a:t>
            </a:r>
            <a:r>
              <a:rPr lang="en-US" sz="2200" i="1" dirty="0">
                <a:solidFill>
                  <a:schemeClr val="tx1">
                    <a:lumMod val="75000"/>
                    <a:lumOff val="25000"/>
                  </a:schemeClr>
                </a:solidFill>
              </a:rPr>
              <a:t> </a:t>
            </a:r>
            <a:r>
              <a:rPr lang="en-US" sz="2200" i="1" dirty="0" err="1">
                <a:solidFill>
                  <a:schemeClr val="tx1">
                    <a:lumMod val="75000"/>
                    <a:lumOff val="25000"/>
                  </a:schemeClr>
                </a:solidFill>
              </a:rPr>
              <a:t>Organisation</a:t>
            </a:r>
            <a:r>
              <a:rPr lang="en-US" sz="2200" i="1" dirty="0">
                <a:solidFill>
                  <a:schemeClr val="tx1">
                    <a:lumMod val="75000"/>
                    <a:lumOff val="25000"/>
                  </a:schemeClr>
                </a:solidFill>
              </a:rPr>
              <a:t> (ILO).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ILO is an agency under the United Nations.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They set guidelines that promote </a:t>
            </a:r>
            <a:r>
              <a:rPr lang="en-US" sz="2200" dirty="0" err="1">
                <a:solidFill>
                  <a:schemeClr val="tx1">
                    <a:lumMod val="75000"/>
                    <a:lumOff val="25000"/>
                  </a:schemeClr>
                </a:solidFill>
              </a:rPr>
              <a:t>labour</a:t>
            </a:r>
            <a:r>
              <a:rPr lang="en-US" sz="2200" dirty="0">
                <a:solidFill>
                  <a:schemeClr val="tx1">
                    <a:lumMod val="75000"/>
                    <a:lumOff val="25000"/>
                  </a:schemeClr>
                </a:solidFill>
              </a:rPr>
              <a:t> standards, including the rights of workers and employers.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BA854215-C82A-40DE-918F-18C3795A58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A2FF6A1-5884-4282-B9E2-D5F86E28AB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6763142-A950-47A7-89FD-B3B24AB471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B768157-7886-499C-A060-8FE15ABC4E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73924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rights and responsibilities of employees, employers and clients: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Rights and Responsibilities of Employees and Employers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core standards set by the ILO in the Declaration on Fundamental Principles and Rights at Work include provisions on:</a:t>
            </a:r>
          </a:p>
        </p:txBody>
      </p:sp>
      <p:graphicFrame>
        <p:nvGraphicFramePr>
          <p:cNvPr id="6" name="Diagram 5"/>
          <p:cNvGraphicFramePr/>
          <p:nvPr>
            <p:extLst>
              <p:ext uri="{D42A27DB-BD31-4B8C-83A1-F6EECF244321}">
                <p14:modId xmlns:p14="http://schemas.microsoft.com/office/powerpoint/2010/main" val="3232878457"/>
              </p:ext>
            </p:extLst>
          </p:nvPr>
        </p:nvGraphicFramePr>
        <p:xfrm>
          <a:off x="1239026" y="4200170"/>
          <a:ext cx="9830876" cy="1616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D48D4C87-ABAC-4C87-A067-027CF1065B2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85E9EE8-340D-420E-9525-021AFC25141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00C433C-3E8C-4419-8E49-D9E539A681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1EA8D99-7582-466D-9039-227A392AC4D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38185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rights and responsibilities of employees, employers and clients: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Rights and Responsibilities of Clients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Your clients in your line of work are people of different ages and races.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your clients root in international human rights treaties.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ECF0695F-8875-4A76-A80F-CFF6D8E038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AD9E140-CC63-4067-8A61-09A8DA139D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3856F7B-730F-4E5E-97F6-43CC5E96FA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47FF327-560E-4D81-9200-E733621A22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411907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rights and responsibilities of employees, employers and clients: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Rights and Responsibilities of Clients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table contains both relevant Australian legislation and human rights treaties.</a:t>
            </a:r>
          </a:p>
        </p:txBody>
      </p:sp>
      <p:graphicFrame>
        <p:nvGraphicFramePr>
          <p:cNvPr id="2" name="Table 1"/>
          <p:cNvGraphicFramePr>
            <a:graphicFrameLocks noGrp="1"/>
          </p:cNvGraphicFramePr>
          <p:nvPr>
            <p:extLst>
              <p:ext uri="{D42A27DB-BD31-4B8C-83A1-F6EECF244321}">
                <p14:modId xmlns:p14="http://schemas.microsoft.com/office/powerpoint/2010/main" val="2949018017"/>
              </p:ext>
            </p:extLst>
          </p:nvPr>
        </p:nvGraphicFramePr>
        <p:xfrm>
          <a:off x="891816" y="3467656"/>
          <a:ext cx="9841834" cy="1649730"/>
        </p:xfrm>
        <a:graphic>
          <a:graphicData uri="http://schemas.openxmlformats.org/drawingml/2006/table">
            <a:tbl>
              <a:tblPr firstRow="1" firstCol="1" bandRow="1">
                <a:tableStyleId>{912C8C85-51F0-491E-9774-3900AFEF0FD7}</a:tableStyleId>
              </a:tblPr>
              <a:tblGrid>
                <a:gridCol w="4920917">
                  <a:extLst>
                    <a:ext uri="{9D8B030D-6E8A-4147-A177-3AD203B41FA5}">
                      <a16:colId xmlns:a16="http://schemas.microsoft.com/office/drawing/2014/main" val="4187544372"/>
                    </a:ext>
                  </a:extLst>
                </a:gridCol>
                <a:gridCol w="4920917">
                  <a:extLst>
                    <a:ext uri="{9D8B030D-6E8A-4147-A177-3AD203B41FA5}">
                      <a16:colId xmlns:a16="http://schemas.microsoft.com/office/drawing/2014/main" val="2401318970"/>
                    </a:ext>
                  </a:extLst>
                </a:gridCol>
              </a:tblGrid>
              <a:tr h="0">
                <a:tc>
                  <a:txBody>
                    <a:bodyPr/>
                    <a:lstStyle/>
                    <a:p>
                      <a:pPr marL="0" marR="0" indent="0" algn="ctr">
                        <a:lnSpc>
                          <a:spcPct val="115000"/>
                        </a:lnSpc>
                        <a:spcBef>
                          <a:spcPts val="600"/>
                        </a:spcBef>
                        <a:spcAft>
                          <a:spcPts val="600"/>
                        </a:spcAft>
                      </a:pPr>
                      <a:r>
                        <a:rPr lang="en-PH" sz="2000" dirty="0">
                          <a:effectLst/>
                        </a:rPr>
                        <a:t>International Human Rights Treaties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pPr>
                      <a:r>
                        <a:rPr lang="en-PH" sz="2000">
                          <a:effectLst/>
                        </a:rPr>
                        <a:t>Related Australian Legislation</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55388081"/>
                  </a:ext>
                </a:extLst>
              </a:tr>
              <a:tr h="0">
                <a:tc>
                  <a:txBody>
                    <a:bodyPr/>
                    <a:lstStyle/>
                    <a:p>
                      <a:pPr marL="0" marR="0" indent="0" algn="ctr">
                        <a:lnSpc>
                          <a:spcPct val="115000"/>
                        </a:lnSpc>
                        <a:spcBef>
                          <a:spcPts val="600"/>
                        </a:spcBef>
                        <a:spcAft>
                          <a:spcPts val="600"/>
                        </a:spcAft>
                      </a:pPr>
                      <a:r>
                        <a:rPr lang="en-PH" sz="2000" b="0" u="none" strike="noStrike" dirty="0">
                          <a:effectLst/>
                        </a:rPr>
                        <a:t>Convention on the Rights of the Child</a:t>
                      </a:r>
                      <a:endParaRPr lang="en-US" sz="2000" b="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indent="0" algn="ctr">
                        <a:lnSpc>
                          <a:spcPct val="115000"/>
                        </a:lnSpc>
                        <a:spcBef>
                          <a:spcPts val="600"/>
                        </a:spcBef>
                        <a:spcAft>
                          <a:spcPts val="600"/>
                        </a:spcAft>
                      </a:pPr>
                      <a:r>
                        <a:rPr lang="en-PH" sz="2000" u="none" strike="noStrike" dirty="0">
                          <a:effectLst/>
                        </a:rPr>
                        <a:t>Family Law Reform Act 1995</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59170458"/>
                  </a:ext>
                </a:extLst>
              </a:tr>
              <a:tr h="0">
                <a:tc rowSpan="3">
                  <a:txBody>
                    <a:bodyPr/>
                    <a:lstStyle/>
                    <a:p>
                      <a:pPr marL="0" marR="0" indent="0" algn="ctr">
                        <a:lnSpc>
                          <a:spcPct val="115000"/>
                        </a:lnSpc>
                        <a:spcBef>
                          <a:spcPts val="600"/>
                        </a:spcBef>
                        <a:spcAft>
                          <a:spcPts val="600"/>
                        </a:spcAft>
                      </a:pPr>
                      <a:r>
                        <a:rPr lang="en-PH" sz="2000" b="0" u="none" strike="noStrike" dirty="0">
                          <a:effectLst/>
                        </a:rPr>
                        <a:t>International Covenant on Civil and Political Rights</a:t>
                      </a:r>
                      <a:endParaRPr lang="en-US" sz="2000" b="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indent="0" algn="ctr">
                        <a:lnSpc>
                          <a:spcPct val="115000"/>
                        </a:lnSpc>
                        <a:spcBef>
                          <a:spcPts val="600"/>
                        </a:spcBef>
                        <a:spcAft>
                          <a:spcPts val="600"/>
                        </a:spcAft>
                      </a:pPr>
                      <a:r>
                        <a:rPr lang="en-PH" sz="2000" u="none" strike="noStrike" dirty="0">
                          <a:effectLst/>
                        </a:rPr>
                        <a:t>Human Rights (Sexual Conduct) Act 1994</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270354795"/>
                  </a:ext>
                </a:extLst>
              </a:tr>
              <a:tr h="0">
                <a:tc vMerge="1">
                  <a:txBody>
                    <a:bodyPr/>
                    <a:lstStyle/>
                    <a:p>
                      <a:endParaRPr lang="en-US"/>
                    </a:p>
                  </a:txBody>
                  <a:tcPr/>
                </a:tc>
                <a:tc>
                  <a:txBody>
                    <a:bodyPr/>
                    <a:lstStyle/>
                    <a:p>
                      <a:pPr marL="0" marR="0" indent="0" algn="ctr">
                        <a:lnSpc>
                          <a:spcPct val="115000"/>
                        </a:lnSpc>
                        <a:spcBef>
                          <a:spcPts val="600"/>
                        </a:spcBef>
                        <a:spcAft>
                          <a:spcPts val="600"/>
                        </a:spcAft>
                      </a:pPr>
                      <a:r>
                        <a:rPr lang="en-PH" sz="2000" u="none" strike="noStrike" dirty="0">
                          <a:effectLst/>
                        </a:rPr>
                        <a:t>Racial Hatred Act 1995</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623960516"/>
                  </a:ext>
                </a:extLst>
              </a:tr>
              <a:tr h="0">
                <a:tc vMerge="1">
                  <a:txBody>
                    <a:bodyPr/>
                    <a:lstStyle/>
                    <a:p>
                      <a:endParaRPr lang="en-US"/>
                    </a:p>
                  </a:txBody>
                  <a:tcPr/>
                </a:tc>
                <a:tc>
                  <a:txBody>
                    <a:bodyPr/>
                    <a:lstStyle/>
                    <a:p>
                      <a:pPr marL="0" marR="0" indent="0" algn="ctr">
                        <a:lnSpc>
                          <a:spcPct val="115000"/>
                        </a:lnSpc>
                        <a:spcBef>
                          <a:spcPts val="600"/>
                        </a:spcBef>
                        <a:spcAft>
                          <a:spcPts val="600"/>
                        </a:spcAft>
                      </a:pPr>
                      <a:r>
                        <a:rPr lang="en-PH" sz="2000" u="none" strike="noStrike" dirty="0">
                          <a:effectLst/>
                        </a:rPr>
                        <a:t>Australian Law Reform Commission Act 1996</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307231195"/>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6BD90936-CDC2-4049-AD81-2E8BD2D91C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8358FBA-9522-4024-91B3-14DE401791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54EDA66-1D5B-4121-A60C-0115784AB9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533D2C4-C3A8-488F-B636-43A138D219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345079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rights and responsibilities of employees, employers and clients: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Rights and Responsibilities of Clients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table contains both relevant Australian legislation and human rights treaties.</a:t>
            </a:r>
          </a:p>
        </p:txBody>
      </p:sp>
      <p:graphicFrame>
        <p:nvGraphicFramePr>
          <p:cNvPr id="2" name="Table 1"/>
          <p:cNvGraphicFramePr>
            <a:graphicFrameLocks noGrp="1"/>
          </p:cNvGraphicFramePr>
          <p:nvPr>
            <p:extLst>
              <p:ext uri="{D42A27DB-BD31-4B8C-83A1-F6EECF244321}">
                <p14:modId xmlns:p14="http://schemas.microsoft.com/office/powerpoint/2010/main" val="2276612845"/>
              </p:ext>
            </p:extLst>
          </p:nvPr>
        </p:nvGraphicFramePr>
        <p:xfrm>
          <a:off x="891816" y="3467656"/>
          <a:ext cx="9841834" cy="1963547"/>
        </p:xfrm>
        <a:graphic>
          <a:graphicData uri="http://schemas.openxmlformats.org/drawingml/2006/table">
            <a:tbl>
              <a:tblPr firstRow="1" firstCol="1" bandRow="1">
                <a:tableStyleId>{912C8C85-51F0-491E-9774-3900AFEF0FD7}</a:tableStyleId>
              </a:tblPr>
              <a:tblGrid>
                <a:gridCol w="4920917">
                  <a:extLst>
                    <a:ext uri="{9D8B030D-6E8A-4147-A177-3AD203B41FA5}">
                      <a16:colId xmlns:a16="http://schemas.microsoft.com/office/drawing/2014/main" val="4187544372"/>
                    </a:ext>
                  </a:extLst>
                </a:gridCol>
                <a:gridCol w="4920917">
                  <a:extLst>
                    <a:ext uri="{9D8B030D-6E8A-4147-A177-3AD203B41FA5}">
                      <a16:colId xmlns:a16="http://schemas.microsoft.com/office/drawing/2014/main" val="2401318970"/>
                    </a:ext>
                  </a:extLst>
                </a:gridCol>
              </a:tblGrid>
              <a:tr h="0">
                <a:tc>
                  <a:txBody>
                    <a:bodyPr/>
                    <a:lstStyle/>
                    <a:p>
                      <a:pPr marL="0" marR="0" indent="0" algn="ctr">
                        <a:lnSpc>
                          <a:spcPct val="115000"/>
                        </a:lnSpc>
                        <a:spcBef>
                          <a:spcPts val="600"/>
                        </a:spcBef>
                        <a:spcAft>
                          <a:spcPts val="600"/>
                        </a:spcAft>
                      </a:pPr>
                      <a:r>
                        <a:rPr lang="en-PH" sz="2000" dirty="0">
                          <a:effectLst/>
                        </a:rPr>
                        <a:t>International Human Rights Treaties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pPr>
                      <a:r>
                        <a:rPr lang="en-PH" sz="2000">
                          <a:effectLst/>
                        </a:rPr>
                        <a:t>Related Australian Legislation</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55388081"/>
                  </a:ext>
                </a:extLst>
              </a:tr>
              <a:tr h="953135">
                <a:tc>
                  <a:txBody>
                    <a:bodyPr/>
                    <a:lstStyle/>
                    <a:p>
                      <a:pPr marL="0" marR="0" indent="0" algn="ctr">
                        <a:lnSpc>
                          <a:spcPct val="115000"/>
                        </a:lnSpc>
                        <a:spcBef>
                          <a:spcPts val="600"/>
                        </a:spcBef>
                        <a:spcAft>
                          <a:spcPts val="600"/>
                        </a:spcAft>
                      </a:pPr>
                      <a:r>
                        <a:rPr lang="en-PH" sz="2000" b="0" u="none" strike="noStrike" dirty="0">
                          <a:effectLst/>
                        </a:rPr>
                        <a:t>International Covenant on Civil and Political Rights</a:t>
                      </a:r>
                      <a:endParaRPr lang="en-US" sz="2000" b="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indent="0" algn="ctr">
                        <a:lnSpc>
                          <a:spcPct val="115000"/>
                        </a:lnSpc>
                        <a:spcBef>
                          <a:spcPts val="600"/>
                        </a:spcBef>
                        <a:spcAft>
                          <a:spcPts val="600"/>
                        </a:spcAft>
                      </a:pPr>
                      <a:r>
                        <a:rPr lang="en-PH" sz="2000" u="none" strike="noStrike" dirty="0">
                          <a:effectLst/>
                        </a:rPr>
                        <a:t>Australian Human Rights Commission Act 1986</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556514775"/>
                  </a:ext>
                </a:extLst>
              </a:tr>
              <a:tr h="0">
                <a:tc>
                  <a:txBody>
                    <a:bodyPr/>
                    <a:lstStyle/>
                    <a:p>
                      <a:pPr marL="0" marR="0" indent="0" algn="ctr">
                        <a:lnSpc>
                          <a:spcPct val="115000"/>
                        </a:lnSpc>
                        <a:spcBef>
                          <a:spcPts val="600"/>
                        </a:spcBef>
                        <a:spcAft>
                          <a:spcPts val="600"/>
                        </a:spcAft>
                      </a:pPr>
                      <a:r>
                        <a:rPr lang="en-PH" sz="2000" b="0" u="none" strike="noStrike" dirty="0">
                          <a:effectLst/>
                        </a:rPr>
                        <a:t>Convention on the Elimination of all Forms of Discrimination against Women</a:t>
                      </a:r>
                      <a:endParaRPr lang="en-US" sz="2000" b="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indent="0" algn="ctr">
                        <a:lnSpc>
                          <a:spcPct val="115000"/>
                        </a:lnSpc>
                        <a:spcBef>
                          <a:spcPts val="600"/>
                        </a:spcBef>
                        <a:spcAft>
                          <a:spcPts val="600"/>
                        </a:spcAft>
                      </a:pPr>
                      <a:r>
                        <a:rPr lang="en-PH" sz="2000" u="none" strike="noStrike" dirty="0">
                          <a:effectLst/>
                        </a:rPr>
                        <a:t>Sex Discrimination Act 1984</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768479286"/>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AFD05B9B-52E5-495C-AE51-9CAAC3E90C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8560D00-A691-44B8-B0D8-62C8D409A4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99072EC-8E88-4A4B-AEA1-AA3045509B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6149D25-B707-47EA-A51F-ED0548BE14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4199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rights and responsibilities of employees, employers and clients: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Rights and Responsibilities of Clients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table contains both relevant Australian legislation and human rights treaties.</a:t>
            </a:r>
          </a:p>
        </p:txBody>
      </p:sp>
      <p:graphicFrame>
        <p:nvGraphicFramePr>
          <p:cNvPr id="2" name="Table 1"/>
          <p:cNvGraphicFramePr>
            <a:graphicFrameLocks noGrp="1"/>
          </p:cNvGraphicFramePr>
          <p:nvPr>
            <p:extLst>
              <p:ext uri="{D42A27DB-BD31-4B8C-83A1-F6EECF244321}">
                <p14:modId xmlns:p14="http://schemas.microsoft.com/office/powerpoint/2010/main" val="1849965057"/>
              </p:ext>
            </p:extLst>
          </p:nvPr>
        </p:nvGraphicFramePr>
        <p:xfrm>
          <a:off x="891816" y="3467656"/>
          <a:ext cx="9841834" cy="1010412"/>
        </p:xfrm>
        <a:graphic>
          <a:graphicData uri="http://schemas.openxmlformats.org/drawingml/2006/table">
            <a:tbl>
              <a:tblPr firstRow="1" firstCol="1" bandRow="1">
                <a:tableStyleId>{912C8C85-51F0-491E-9774-3900AFEF0FD7}</a:tableStyleId>
              </a:tblPr>
              <a:tblGrid>
                <a:gridCol w="4920917">
                  <a:extLst>
                    <a:ext uri="{9D8B030D-6E8A-4147-A177-3AD203B41FA5}">
                      <a16:colId xmlns:a16="http://schemas.microsoft.com/office/drawing/2014/main" val="4187544372"/>
                    </a:ext>
                  </a:extLst>
                </a:gridCol>
                <a:gridCol w="4920917">
                  <a:extLst>
                    <a:ext uri="{9D8B030D-6E8A-4147-A177-3AD203B41FA5}">
                      <a16:colId xmlns:a16="http://schemas.microsoft.com/office/drawing/2014/main" val="2401318970"/>
                    </a:ext>
                  </a:extLst>
                </a:gridCol>
              </a:tblGrid>
              <a:tr h="0">
                <a:tc>
                  <a:txBody>
                    <a:bodyPr/>
                    <a:lstStyle/>
                    <a:p>
                      <a:pPr marL="0" marR="0" indent="0" algn="ctr">
                        <a:lnSpc>
                          <a:spcPct val="115000"/>
                        </a:lnSpc>
                        <a:spcBef>
                          <a:spcPts val="600"/>
                        </a:spcBef>
                        <a:spcAft>
                          <a:spcPts val="600"/>
                        </a:spcAft>
                      </a:pPr>
                      <a:r>
                        <a:rPr lang="en-PH" sz="2000" dirty="0">
                          <a:effectLst/>
                        </a:rPr>
                        <a:t>International Human Rights Treaties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pPr>
                      <a:r>
                        <a:rPr lang="en-PH" sz="2000">
                          <a:effectLst/>
                        </a:rPr>
                        <a:t>Related Australian Legislation</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55388081"/>
                  </a:ext>
                </a:extLst>
              </a:tr>
              <a:tr h="0">
                <a:tc>
                  <a:txBody>
                    <a:bodyPr/>
                    <a:lstStyle/>
                    <a:p>
                      <a:pPr marL="0" marR="0" indent="0" algn="ctr">
                        <a:lnSpc>
                          <a:spcPct val="115000"/>
                        </a:lnSpc>
                        <a:spcBef>
                          <a:spcPts val="600"/>
                        </a:spcBef>
                        <a:spcAft>
                          <a:spcPts val="600"/>
                        </a:spcAft>
                      </a:pPr>
                      <a:r>
                        <a:rPr lang="en-PH" sz="2000" b="0" u="none" strike="noStrike" dirty="0">
                          <a:effectLst/>
                        </a:rPr>
                        <a:t>Convention on the Rights of Persons with Disabilities</a:t>
                      </a:r>
                      <a:endParaRPr lang="en-US" sz="2000" b="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indent="0" algn="ctr">
                        <a:lnSpc>
                          <a:spcPct val="115000"/>
                        </a:lnSpc>
                        <a:spcBef>
                          <a:spcPts val="600"/>
                        </a:spcBef>
                        <a:spcAft>
                          <a:spcPts val="600"/>
                        </a:spcAft>
                      </a:pPr>
                      <a:r>
                        <a:rPr lang="en-PH" sz="2000" u="none" strike="noStrike" dirty="0">
                          <a:effectLst/>
                        </a:rPr>
                        <a:t>Disability Discrimination Act 1992</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722407992"/>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F0DCFD40-CEFE-4223-8B81-01283DD5D7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07BF0EA-3D93-40A6-8F39-8E2995EC84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883BC32-1CFE-44F8-94E1-9DF435424A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5436A2-C0CE-42C8-A534-3C58DF40CE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1560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Autofit/>
          </a:bodyPr>
          <a:lstStyle/>
          <a:p>
            <a:r>
              <a:rPr lang="en-AU" sz="3800" b="1" dirty="0">
                <a:solidFill>
                  <a:srgbClr val="FF595E"/>
                </a:solidFill>
                <a:latin typeface="+mn-lt"/>
              </a:rPr>
              <a:t>4.3.2 Referring Issues Impacting on Achievement of Employee, Employer and/or Clients Rights and Responsibilities</a:t>
            </a:r>
            <a:endParaRPr lang="en-AU" sz="3800"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Various issues may impact the achievement of rights and responsibilities.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Such problems occur when the employee, employer or client rights and responsibilities mentioned in the previous pages are not achieved.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Just like breaches and adverse events, issues must also be referred to appropriate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you are faced with problems that may impact the achievement of rights and responsibilities, you may consult other employees, managers, supervisors or compliance officers.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309FE338-CD7A-44CF-9491-EBD6338DFC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7660199-DA4B-46C9-A86A-CA8598A86B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3973B40-7C8C-4A1D-A3E8-338AEAC836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31E97D4-A6CC-48C4-9E43-C80D6EC390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57541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table below, you can see how other people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help you address issues:</a:t>
            </a:r>
          </a:p>
        </p:txBody>
      </p:sp>
      <p:graphicFrame>
        <p:nvGraphicFramePr>
          <p:cNvPr id="2" name="Table 1"/>
          <p:cNvGraphicFramePr>
            <a:graphicFrameLocks noGrp="1"/>
          </p:cNvGraphicFramePr>
          <p:nvPr>
            <p:extLst>
              <p:ext uri="{D42A27DB-BD31-4B8C-83A1-F6EECF244321}">
                <p14:modId xmlns:p14="http://schemas.microsoft.com/office/powerpoint/2010/main" val="1718691156"/>
              </p:ext>
            </p:extLst>
          </p:nvPr>
        </p:nvGraphicFramePr>
        <p:xfrm>
          <a:off x="907428" y="2768491"/>
          <a:ext cx="9812154" cy="2346198"/>
        </p:xfrm>
        <a:graphic>
          <a:graphicData uri="http://schemas.openxmlformats.org/drawingml/2006/table">
            <a:tbl>
              <a:tblPr firstRow="1" firstCol="1" bandRow="1">
                <a:tableStyleId>{912C8C85-51F0-491E-9774-3900AFEF0FD7}</a:tableStyleId>
              </a:tblPr>
              <a:tblGrid>
                <a:gridCol w="2332667">
                  <a:extLst>
                    <a:ext uri="{9D8B030D-6E8A-4147-A177-3AD203B41FA5}">
                      <a16:colId xmlns:a16="http://schemas.microsoft.com/office/drawing/2014/main" val="2900714988"/>
                    </a:ext>
                  </a:extLst>
                </a:gridCol>
                <a:gridCol w="7479487">
                  <a:extLst>
                    <a:ext uri="{9D8B030D-6E8A-4147-A177-3AD203B41FA5}">
                      <a16:colId xmlns:a16="http://schemas.microsoft.com/office/drawing/2014/main" val="2520379356"/>
                    </a:ext>
                  </a:extLst>
                </a:gridCol>
              </a:tblGrid>
              <a:tr h="0">
                <a:tc>
                  <a:txBody>
                    <a:bodyPr/>
                    <a:lstStyle/>
                    <a:p>
                      <a:pPr marL="0" marR="0" indent="0" algn="ctr">
                        <a:lnSpc>
                          <a:spcPct val="115000"/>
                        </a:lnSpc>
                        <a:spcBef>
                          <a:spcPts val="600"/>
                        </a:spcBef>
                        <a:spcAft>
                          <a:spcPts val="600"/>
                        </a:spcAft>
                      </a:pPr>
                      <a:r>
                        <a:rPr lang="en-PH" sz="2000" dirty="0">
                          <a:effectLst/>
                        </a:rPr>
                        <a:t>Workplace Role</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pPr>
                      <a:r>
                        <a:rPr lang="en-PH" sz="2000" dirty="0">
                          <a:effectLst/>
                        </a:rPr>
                        <a:t>How They Can Help in Addressing Issues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9480654"/>
                  </a:ext>
                </a:extLst>
              </a:tr>
              <a:tr h="0">
                <a:tc>
                  <a:txBody>
                    <a:bodyPr/>
                    <a:lstStyle/>
                    <a:p>
                      <a:pPr marL="0" marR="0" indent="0" algn="ctr">
                        <a:lnSpc>
                          <a:spcPct val="115000"/>
                        </a:lnSpc>
                        <a:spcBef>
                          <a:spcPts val="600"/>
                        </a:spcBef>
                        <a:spcAft>
                          <a:spcPts val="600"/>
                        </a:spcAft>
                      </a:pPr>
                      <a:r>
                        <a:rPr lang="en-PH" sz="2000" dirty="0">
                          <a:solidFill>
                            <a:schemeClr val="tx1">
                              <a:lumMod val="75000"/>
                              <a:lumOff val="25000"/>
                            </a:schemeClr>
                          </a:solidFill>
                          <a:effectLst/>
                        </a:rPr>
                        <a:t>Employees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By giving suggestions based on their experiences at work</a:t>
                      </a:r>
                      <a:endParaRPr lang="en-US" sz="20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By raising concerns about possible issues that they encounter at work</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187903569"/>
                  </a:ext>
                </a:extLst>
              </a:tr>
              <a:tr h="0">
                <a:tc>
                  <a:txBody>
                    <a:bodyPr/>
                    <a:lstStyle/>
                    <a:p>
                      <a:pPr marL="0" marR="0" indent="0" algn="ctr">
                        <a:lnSpc>
                          <a:spcPct val="115000"/>
                        </a:lnSpc>
                        <a:spcBef>
                          <a:spcPts val="600"/>
                        </a:spcBef>
                        <a:spcAft>
                          <a:spcPts val="600"/>
                        </a:spcAft>
                      </a:pPr>
                      <a:r>
                        <a:rPr lang="en-PH" sz="2000">
                          <a:solidFill>
                            <a:schemeClr val="tx1">
                              <a:lumMod val="75000"/>
                              <a:lumOff val="25000"/>
                            </a:schemeClr>
                          </a:solidFill>
                          <a:effectLst/>
                        </a:rPr>
                        <a:t>Your direct supervisor</a:t>
                      </a:r>
                      <a:endPar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By giving advice based on previous management experiences</a:t>
                      </a:r>
                      <a:endParaRPr lang="en-US" sz="20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By coordinating with regulatory authorities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6460538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FA661712-7A44-4486-A0FB-AF106E5D2E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0180672-7B81-4D15-BBD8-728A513F7C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9C6EE65-B790-4944-AF73-734C483998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28BA32-61D8-4C74-B79D-F98A25AAB6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79911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table below, you can see how other people in your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help you address issues:</a:t>
            </a:r>
          </a:p>
        </p:txBody>
      </p:sp>
      <p:graphicFrame>
        <p:nvGraphicFramePr>
          <p:cNvPr id="2" name="Table 1"/>
          <p:cNvGraphicFramePr>
            <a:graphicFrameLocks noGrp="1"/>
          </p:cNvGraphicFramePr>
          <p:nvPr>
            <p:extLst>
              <p:ext uri="{D42A27DB-BD31-4B8C-83A1-F6EECF244321}">
                <p14:modId xmlns:p14="http://schemas.microsoft.com/office/powerpoint/2010/main" val="1488232503"/>
              </p:ext>
            </p:extLst>
          </p:nvPr>
        </p:nvGraphicFramePr>
        <p:xfrm>
          <a:off x="907428" y="2768491"/>
          <a:ext cx="9812154" cy="1010412"/>
        </p:xfrm>
        <a:graphic>
          <a:graphicData uri="http://schemas.openxmlformats.org/drawingml/2006/table">
            <a:tbl>
              <a:tblPr firstRow="1" firstCol="1" bandRow="1">
                <a:tableStyleId>{912C8C85-51F0-491E-9774-3900AFEF0FD7}</a:tableStyleId>
              </a:tblPr>
              <a:tblGrid>
                <a:gridCol w="2332667">
                  <a:extLst>
                    <a:ext uri="{9D8B030D-6E8A-4147-A177-3AD203B41FA5}">
                      <a16:colId xmlns:a16="http://schemas.microsoft.com/office/drawing/2014/main" val="2900714988"/>
                    </a:ext>
                  </a:extLst>
                </a:gridCol>
                <a:gridCol w="7479487">
                  <a:extLst>
                    <a:ext uri="{9D8B030D-6E8A-4147-A177-3AD203B41FA5}">
                      <a16:colId xmlns:a16="http://schemas.microsoft.com/office/drawing/2014/main" val="2520379356"/>
                    </a:ext>
                  </a:extLst>
                </a:gridCol>
              </a:tblGrid>
              <a:tr h="0">
                <a:tc>
                  <a:txBody>
                    <a:bodyPr/>
                    <a:lstStyle/>
                    <a:p>
                      <a:pPr marL="0" marR="0" indent="0" algn="ctr">
                        <a:lnSpc>
                          <a:spcPct val="115000"/>
                        </a:lnSpc>
                        <a:spcBef>
                          <a:spcPts val="600"/>
                        </a:spcBef>
                        <a:spcAft>
                          <a:spcPts val="600"/>
                        </a:spcAft>
                      </a:pPr>
                      <a:r>
                        <a:rPr lang="en-PH" sz="2000" dirty="0">
                          <a:effectLst/>
                        </a:rPr>
                        <a:t>Workplace Role</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pPr>
                      <a:r>
                        <a:rPr lang="en-PH" sz="2000" dirty="0">
                          <a:effectLst/>
                        </a:rPr>
                        <a:t>How They Can Help in Addressing Issues</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9480654"/>
                  </a:ext>
                </a:extLst>
              </a:tr>
              <a:tr h="0">
                <a:tc>
                  <a:txBody>
                    <a:bodyPr/>
                    <a:lstStyle/>
                    <a:p>
                      <a:pPr marL="0" marR="0" indent="0" algn="ctr">
                        <a:lnSpc>
                          <a:spcPct val="115000"/>
                        </a:lnSpc>
                        <a:spcBef>
                          <a:spcPts val="600"/>
                        </a:spcBef>
                        <a:spcAft>
                          <a:spcPts val="600"/>
                        </a:spcAft>
                      </a:pPr>
                      <a:r>
                        <a:rPr lang="en-PH" sz="2000" dirty="0">
                          <a:solidFill>
                            <a:schemeClr val="tx1">
                              <a:lumMod val="75000"/>
                              <a:lumOff val="25000"/>
                            </a:schemeClr>
                          </a:solidFill>
                          <a:effectLst/>
                        </a:rPr>
                        <a:t>HR officer</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PH" sz="2000" dirty="0">
                          <a:solidFill>
                            <a:schemeClr val="tx1">
                              <a:lumMod val="75000"/>
                              <a:lumOff val="25000"/>
                            </a:schemeClr>
                          </a:solidFill>
                          <a:effectLst/>
                        </a:rPr>
                        <a:t>By providing information about employee and employer rights and responsibilities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63097877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0E957F3E-47CD-4903-A2BB-AAFB1289E8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768E789-1DEB-42E3-8533-8D768B1126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9F56BBE-7A19-43D1-B0F9-AF73472533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303990B-BEFC-4B43-AE5B-516946AE88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505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examples of how you can adhere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regulatory and legal requirements when providing services to clients and when working with colleagues:</a:t>
            </a:r>
          </a:p>
        </p:txBody>
      </p:sp>
      <p:graphicFrame>
        <p:nvGraphicFramePr>
          <p:cNvPr id="8" name="Diagram 7"/>
          <p:cNvGraphicFramePr/>
          <p:nvPr>
            <p:extLst>
              <p:ext uri="{D42A27DB-BD31-4B8C-83A1-F6EECF244321}">
                <p14:modId xmlns:p14="http://schemas.microsoft.com/office/powerpoint/2010/main" val="476168429"/>
              </p:ext>
            </p:extLst>
          </p:nvPr>
        </p:nvGraphicFramePr>
        <p:xfrm>
          <a:off x="891817" y="3156097"/>
          <a:ext cx="9855900" cy="2105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9" name="Picture 8">
            <a:extLst>
              <a:ext uri="{FF2B5EF4-FFF2-40B4-BE49-F238E27FC236}">
                <a16:creationId xmlns:a16="http://schemas.microsoft.com/office/drawing/2014/main" id="{978A1D5A-6644-463D-AC0B-26D795DFA5E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5C573306-B80D-4C46-AA9D-7D1835CF7D0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7ED847A5-8B13-4770-AD76-2AE903D533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2AFCF95-F337-4C76-96F2-9D730ABF5FB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3776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some cases, you may need to seek external advice in addressing issues relevant to rights and responsibilities.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table are information on relevant external entities and how they can help address issues pertinent to rights and responsibilities:</a:t>
            </a:r>
          </a:p>
        </p:txBody>
      </p:sp>
      <p:graphicFrame>
        <p:nvGraphicFramePr>
          <p:cNvPr id="3" name="Table 2"/>
          <p:cNvGraphicFramePr>
            <a:graphicFrameLocks noGrp="1"/>
          </p:cNvGraphicFramePr>
          <p:nvPr>
            <p:extLst>
              <p:ext uri="{D42A27DB-BD31-4B8C-83A1-F6EECF244321}">
                <p14:modId xmlns:p14="http://schemas.microsoft.com/office/powerpoint/2010/main" val="3420190935"/>
              </p:ext>
            </p:extLst>
          </p:nvPr>
        </p:nvGraphicFramePr>
        <p:xfrm>
          <a:off x="919953" y="3643266"/>
          <a:ext cx="9884035" cy="2268330"/>
        </p:xfrm>
        <a:graphic>
          <a:graphicData uri="http://schemas.openxmlformats.org/drawingml/2006/table">
            <a:tbl>
              <a:tblPr firstRow="1" firstCol="1" bandRow="1">
                <a:tableStyleId>{912C8C85-51F0-491E-9774-3900AFEF0FD7}</a:tableStyleId>
              </a:tblPr>
              <a:tblGrid>
                <a:gridCol w="4389459">
                  <a:extLst>
                    <a:ext uri="{9D8B030D-6E8A-4147-A177-3AD203B41FA5}">
                      <a16:colId xmlns:a16="http://schemas.microsoft.com/office/drawing/2014/main" val="1388043519"/>
                    </a:ext>
                  </a:extLst>
                </a:gridCol>
                <a:gridCol w="5494576">
                  <a:extLst>
                    <a:ext uri="{9D8B030D-6E8A-4147-A177-3AD203B41FA5}">
                      <a16:colId xmlns:a16="http://schemas.microsoft.com/office/drawing/2014/main" val="4231483079"/>
                    </a:ext>
                  </a:extLst>
                </a:gridCol>
              </a:tblGrid>
              <a:tr h="544830">
                <a:tc>
                  <a:txBody>
                    <a:bodyPr/>
                    <a:lstStyle/>
                    <a:p>
                      <a:pPr marL="0" marR="0" indent="0" algn="ctr">
                        <a:lnSpc>
                          <a:spcPct val="115000"/>
                        </a:lnSpc>
                        <a:spcBef>
                          <a:spcPts val="600"/>
                        </a:spcBef>
                        <a:spcAft>
                          <a:spcPts val="600"/>
                        </a:spcAft>
                      </a:pPr>
                      <a:r>
                        <a:rPr lang="en-PH" sz="2000">
                          <a:effectLst/>
                        </a:rPr>
                        <a:t>External Entity</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pPr>
                      <a:r>
                        <a:rPr lang="en-PH" sz="2000">
                          <a:effectLst/>
                        </a:rPr>
                        <a:t>How They Can Help in Addressing Issues or Breaches</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43527734"/>
                  </a:ext>
                </a:extLst>
              </a:tr>
              <a:tr h="907398">
                <a:tc>
                  <a:txBody>
                    <a:bodyPr/>
                    <a:lstStyle/>
                    <a:p>
                      <a:pPr marL="0" marR="0" indent="0" algn="ctr">
                        <a:lnSpc>
                          <a:spcPct val="115000"/>
                        </a:lnSpc>
                        <a:spcBef>
                          <a:spcPts val="600"/>
                        </a:spcBef>
                        <a:spcAft>
                          <a:spcPts val="600"/>
                        </a:spcAft>
                      </a:pPr>
                      <a:r>
                        <a:rPr lang="en-PH" sz="2000" u="none" strike="noStrike" dirty="0">
                          <a:solidFill>
                            <a:schemeClr val="tx1">
                              <a:lumMod val="75000"/>
                              <a:lumOff val="25000"/>
                            </a:schemeClr>
                          </a:solidFill>
                          <a:effectLst/>
                        </a:rPr>
                        <a:t>Australian Human Rights Commission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indent="0" algn="just">
                        <a:lnSpc>
                          <a:spcPct val="115000"/>
                        </a:lnSpc>
                        <a:spcBef>
                          <a:spcPts val="600"/>
                        </a:spcBef>
                        <a:spcAft>
                          <a:spcPts val="600"/>
                        </a:spcAft>
                      </a:pPr>
                      <a:r>
                        <a:rPr lang="en-PH" sz="2000" dirty="0">
                          <a:solidFill>
                            <a:schemeClr val="tx1">
                              <a:lumMod val="75000"/>
                              <a:lumOff val="25000"/>
                            </a:schemeClr>
                          </a:solidFill>
                          <a:effectLst/>
                        </a:rPr>
                        <a:t>By providing advice based on the investigations of complaints regarding human rights issues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131435639"/>
                  </a:ext>
                </a:extLst>
              </a:tr>
              <a:tr h="544830">
                <a:tc>
                  <a:txBody>
                    <a:bodyPr/>
                    <a:lstStyle/>
                    <a:p>
                      <a:pPr marL="0" marR="0" indent="0" algn="ctr">
                        <a:lnSpc>
                          <a:spcPct val="115000"/>
                        </a:lnSpc>
                        <a:spcBef>
                          <a:spcPts val="600"/>
                        </a:spcBef>
                        <a:spcAft>
                          <a:spcPts val="600"/>
                        </a:spcAft>
                      </a:pPr>
                      <a:r>
                        <a:rPr lang="en-PH" sz="2000" u="none" strike="noStrike" dirty="0">
                          <a:solidFill>
                            <a:schemeClr val="tx1">
                              <a:lumMod val="75000"/>
                              <a:lumOff val="25000"/>
                            </a:schemeClr>
                          </a:solidFill>
                          <a:effectLst/>
                        </a:rPr>
                        <a:t>Fair Work Ombudsman</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R w="12700" cap="flat" cmpd="sng" algn="ctr">
                      <a:solidFill>
                        <a:schemeClr val="accent6"/>
                      </a:solidFill>
                      <a:prstDash val="solid"/>
                      <a:round/>
                      <a:headEnd type="none" w="med" len="med"/>
                      <a:tailEnd type="none" w="med" len="med"/>
                    </a:lnR>
                  </a:tcPr>
                </a:tc>
                <a:tc>
                  <a:txBody>
                    <a:bodyPr/>
                    <a:lstStyle/>
                    <a:p>
                      <a:pPr marL="0" marR="0" indent="0" algn="just">
                        <a:lnSpc>
                          <a:spcPct val="115000"/>
                        </a:lnSpc>
                        <a:spcBef>
                          <a:spcPts val="600"/>
                        </a:spcBef>
                        <a:spcAft>
                          <a:spcPts val="600"/>
                        </a:spcAft>
                      </a:pPr>
                      <a:r>
                        <a:rPr lang="en-PH" sz="2000" dirty="0">
                          <a:solidFill>
                            <a:schemeClr val="tx1">
                              <a:lumMod val="75000"/>
                              <a:lumOff val="25000"/>
                            </a:schemeClr>
                          </a:solidFill>
                          <a:effectLst/>
                        </a:rPr>
                        <a:t>By providing advice related to employment and employee management practices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chemeClr val="accent6"/>
                      </a:solidFill>
                      <a:prstDash val="solid"/>
                      <a:round/>
                      <a:headEnd type="none" w="med" len="med"/>
                      <a:tailEnd type="none" w="med" len="med"/>
                    </a:lnL>
                  </a:tcPr>
                </a:tc>
                <a:extLst>
                  <a:ext uri="{0D108BD9-81ED-4DB2-BD59-A6C34878D82A}">
                    <a16:rowId xmlns:a16="http://schemas.microsoft.com/office/drawing/2014/main" val="2960779371"/>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93D4A410-3D37-47FC-8142-550D1ABB4F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EAB0681-829F-4426-A382-7A36E3AD3D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BDE5456-6725-474F-B716-2767D06671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ED319E6-839A-43A6-B784-11A164BDE8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359306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5491"/>
          <a:stretch/>
        </p:blipFill>
        <p:spPr>
          <a:xfrm>
            <a:off x="2464224" y="-1"/>
            <a:ext cx="9746541" cy="6858001"/>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906648" y="0"/>
            <a:ext cx="9039210"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654146"/>
            <a:ext cx="5733302"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4.4 </a:t>
            </a:r>
          </a:p>
          <a:p>
            <a:r>
              <a:rPr lang="en-US" sz="5400" b="1" dirty="0">
                <a:solidFill>
                  <a:schemeClr val="tx1">
                    <a:lumMod val="50000"/>
                    <a:lumOff val="50000"/>
                  </a:schemeClr>
                </a:solidFill>
                <a:latin typeface="Arial" panose="020B0604020202020204" pitchFamily="34" charset="0"/>
                <a:cs typeface="Arial" panose="020B0604020202020204" pitchFamily="34" charset="0"/>
              </a:rPr>
              <a:t>Refer Unresolved Conflicts to Supervisor</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00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Unresolved conflicts </a:t>
            </a:r>
            <a:r>
              <a:rPr lang="en-US" sz="2200" dirty="0">
                <a:solidFill>
                  <a:schemeClr val="tx1">
                    <a:lumMod val="75000"/>
                    <a:lumOff val="25000"/>
                  </a:schemeClr>
                </a:solidFill>
              </a:rPr>
              <a:t>refer to conflicts that cannot be handled anymore within the service.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conflicts may be about clients, work roles, disagreements or challenges with other relevant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Unresolved conflicts must be referred to the supervisor, otherwise, they are likely to worsen.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may affect not just the service but as well as its members and other relevant people.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sp>
        <p:nvSpPr>
          <p:cNvPr id="5" name="Title 1">
            <a:extLst>
              <a:ext uri="{FF2B5EF4-FFF2-40B4-BE49-F238E27FC236}">
                <a16:creationId xmlns:a16="http://schemas.microsoft.com/office/drawing/2014/main" id="{D6119148-C14C-181F-1B39-816973949991}"/>
              </a:ext>
            </a:extLst>
          </p:cNvPr>
          <p:cNvSpPr txBox="1">
            <a:spLocks/>
          </p:cNvSpPr>
          <p:nvPr/>
        </p:nvSpPr>
        <p:spPr>
          <a:xfrm>
            <a:off x="990600" y="517525"/>
            <a:ext cx="100869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FF595E"/>
                </a:solidFill>
                <a:latin typeface="+mn-lt"/>
              </a:rPr>
              <a:t>4.4 </a:t>
            </a:r>
            <a:r>
              <a:rPr lang="en-US" b="1" dirty="0">
                <a:solidFill>
                  <a:srgbClr val="FF595E"/>
                </a:solidFill>
                <a:latin typeface="+mn-lt"/>
              </a:rPr>
              <a:t>Refer Unresolved Conflicts to Supervisor</a:t>
            </a:r>
          </a:p>
        </p:txBody>
      </p:sp>
      <p:pic>
        <p:nvPicPr>
          <p:cNvPr id="7" name="Picture 6">
            <a:extLst>
              <a:ext uri="{FF2B5EF4-FFF2-40B4-BE49-F238E27FC236}">
                <a16:creationId xmlns:a16="http://schemas.microsoft.com/office/drawing/2014/main" id="{FC1B759F-FD33-4706-980E-66076EE8C6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21C2363-103E-404B-B0B5-27968C79A8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62F3844-3BCE-4540-83F4-15B8D658DF4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E0323D-B90D-489E-B1CC-F0A5E35C18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82788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4.4.1 Unresolved Conflicts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64923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Conflicts need to be resolved immediately.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there are instances when there are unresolved conflicts.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conflicts must be cascaded and discussed with the supervisor.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important for the service and its members not to be affected by such unresolved disputes.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3" name="Picture 2" descr="A picture containing window, person&#10;&#10;Description automatically generated">
            <a:extLst>
              <a:ext uri="{FF2B5EF4-FFF2-40B4-BE49-F238E27FC236}">
                <a16:creationId xmlns:a16="http://schemas.microsoft.com/office/drawing/2014/main" id="{7DAB4C60-8694-E96F-CDB2-41AB71E49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022" y="1690688"/>
            <a:ext cx="4765778" cy="3177477"/>
          </a:xfrm>
          <a:prstGeom prst="rect">
            <a:avLst/>
          </a:prstGeom>
        </p:spPr>
      </p:pic>
      <p:pic>
        <p:nvPicPr>
          <p:cNvPr id="7" name="Picture 6">
            <a:extLst>
              <a:ext uri="{FF2B5EF4-FFF2-40B4-BE49-F238E27FC236}">
                <a16:creationId xmlns:a16="http://schemas.microsoft.com/office/drawing/2014/main" id="{3587C3E2-B075-4B1D-8EDB-0E2ADF2F352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1C9B804-D2D0-4E85-ADC7-C3DB8DC1AE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083F6CC-249B-4ADE-84A0-E7ED5D26C4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1D09B14-7334-43FE-AE77-F113BB8108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61976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possibilities of unresolved conflicts: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number of complaints may increase.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Lapses in communication may worsen.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Deadlines may be delayed or missed.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Employee turnover may increase.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Collaboration may be reduced.</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D91BD85C-77BE-433F-AB1F-045445E0C9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83E591C-3416-4FF1-AD87-4B3D45601A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837EDC8-0F45-4E92-AEC9-9B5D9BF9E8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12648DE-F482-4BD0-A1CE-CBC6B012705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81812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6215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possibilities of unresolved conflicts: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Members may become unmotivated.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Clients may stop subscribing to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culture may become toxic.</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5" name="Picture 4" descr="A person sitting at a desk with a computer and books&#10;&#10;Description automatically generated with low confidence">
            <a:extLst>
              <a:ext uri="{FF2B5EF4-FFF2-40B4-BE49-F238E27FC236}">
                <a16:creationId xmlns:a16="http://schemas.microsoft.com/office/drawing/2014/main" id="{B6694D2A-8F31-5058-65EF-063F72E64E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519" y="1502229"/>
            <a:ext cx="5379281" cy="3562901"/>
          </a:xfrm>
          <a:prstGeom prst="rect">
            <a:avLst/>
          </a:prstGeom>
        </p:spPr>
      </p:pic>
      <p:pic>
        <p:nvPicPr>
          <p:cNvPr id="7" name="Picture 6">
            <a:extLst>
              <a:ext uri="{FF2B5EF4-FFF2-40B4-BE49-F238E27FC236}">
                <a16:creationId xmlns:a16="http://schemas.microsoft.com/office/drawing/2014/main" id="{1A5FEB2F-5665-49E0-9952-68F91829E6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05A3A9F-5681-48B3-9534-E67B3D2F8C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FE1EFCD-4C6E-4676-909C-FEB3DF8AD6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7E14422-DE99-46A1-A606-BEB5B0A8E97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361543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possibilities may be avoided when the supervisor is aware of the conflicts in the workplace. The supervisor can help by doing the following: </a:t>
            </a:r>
          </a:p>
        </p:txBody>
      </p:sp>
      <p:graphicFrame>
        <p:nvGraphicFramePr>
          <p:cNvPr id="6" name="Diagram 5"/>
          <p:cNvGraphicFramePr/>
          <p:nvPr>
            <p:extLst>
              <p:ext uri="{D42A27DB-BD31-4B8C-83A1-F6EECF244321}">
                <p14:modId xmlns:p14="http://schemas.microsoft.com/office/powerpoint/2010/main" val="943858780"/>
              </p:ext>
            </p:extLst>
          </p:nvPr>
        </p:nvGraphicFramePr>
        <p:xfrm>
          <a:off x="891815" y="2793120"/>
          <a:ext cx="9926239" cy="2566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C470C795-A926-490E-AB3E-C1C6E43BEC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DE48275-7C45-47C0-87BB-68DC6FCEEA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CD28032-4538-404D-9B53-114FE1D1F5D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AB1600A-7831-480D-93DC-D8975151BD5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12500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possibilities may be avoided when the supervisor is aware of the conflicts in the workplace. The supervisor can help by doing the following:</a:t>
            </a:r>
          </a:p>
        </p:txBody>
      </p:sp>
      <p:graphicFrame>
        <p:nvGraphicFramePr>
          <p:cNvPr id="6" name="Diagram 5"/>
          <p:cNvGraphicFramePr/>
          <p:nvPr>
            <p:extLst>
              <p:ext uri="{D42A27DB-BD31-4B8C-83A1-F6EECF244321}">
                <p14:modId xmlns:p14="http://schemas.microsoft.com/office/powerpoint/2010/main" val="1942893320"/>
              </p:ext>
            </p:extLst>
          </p:nvPr>
        </p:nvGraphicFramePr>
        <p:xfrm>
          <a:off x="891815" y="2793120"/>
          <a:ext cx="9926239" cy="2693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8" name="Picture 7">
            <a:extLst>
              <a:ext uri="{FF2B5EF4-FFF2-40B4-BE49-F238E27FC236}">
                <a16:creationId xmlns:a16="http://schemas.microsoft.com/office/drawing/2014/main" id="{244830D2-5D8A-4686-BB6A-B7EB656FDDB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59C6526-0D5B-427D-B06D-03FEF2599BC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E494F74-DD50-45E8-9D39-BF6D58B6F1E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164E7F6-5AA2-4385-A41A-C116A3F8D45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61966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4.4.2 Referring to Supervisor</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03068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Referring</a:t>
            </a:r>
            <a:r>
              <a:rPr lang="en-US" sz="2200" dirty="0">
                <a:solidFill>
                  <a:schemeClr val="tx1">
                    <a:lumMod val="75000"/>
                    <a:lumOff val="25000"/>
                  </a:schemeClr>
                </a:solidFill>
              </a:rPr>
              <a:t> means to mention or discuss the necessary information with the supervisor.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explaining what happened and the reasons behind the conflict.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Referring unresolved disputes to the supervisor may help in preventing these conflicts from worsening.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325773" y="2002565"/>
            <a:ext cx="4740416" cy="3160277"/>
          </a:xfrm>
          <a:prstGeom prst="rect">
            <a:avLst/>
          </a:prstGeom>
        </p:spPr>
      </p:pic>
      <p:pic>
        <p:nvPicPr>
          <p:cNvPr id="7" name="Picture 6">
            <a:extLst>
              <a:ext uri="{FF2B5EF4-FFF2-40B4-BE49-F238E27FC236}">
                <a16:creationId xmlns:a16="http://schemas.microsoft.com/office/drawing/2014/main" id="{31B883FE-5C29-4BE6-9152-4831820FD6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3BB49C4-BD3D-4D40-9444-F6F3120237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0BFD1F3-F7A1-48CA-B453-0487D867F6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D9558C2-F880-4731-8A15-EB23DB041ED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11856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graphicFrame>
        <p:nvGraphicFramePr>
          <p:cNvPr id="5" name="Diagram 4">
            <a:extLst>
              <a:ext uri="{FF2B5EF4-FFF2-40B4-BE49-F238E27FC236}">
                <a16:creationId xmlns:a16="http://schemas.microsoft.com/office/drawing/2014/main" id="{DAF2AED8-4FB5-9185-639E-BB4F29A9785E}"/>
              </a:ext>
            </a:extLst>
          </p:cNvPr>
          <p:cNvGraphicFramePr/>
          <p:nvPr>
            <p:extLst>
              <p:ext uri="{D42A27DB-BD31-4B8C-83A1-F6EECF244321}">
                <p14:modId xmlns:p14="http://schemas.microsoft.com/office/powerpoint/2010/main" val="2111914445"/>
              </p:ext>
            </p:extLst>
          </p:nvPr>
        </p:nvGraphicFramePr>
        <p:xfrm>
          <a:off x="2377296" y="2018068"/>
          <a:ext cx="6869339" cy="3888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955894CC-5177-7ACC-7193-548505A2BD16}"/>
              </a:ext>
            </a:extLst>
          </p:cNvPr>
          <p:cNvSpPr txBox="1"/>
          <p:nvPr/>
        </p:nvSpPr>
        <p:spPr>
          <a:xfrm>
            <a:off x="1457584" y="1247162"/>
            <a:ext cx="9276831" cy="390107"/>
          </a:xfrm>
          <a:prstGeom prst="rect">
            <a:avLst/>
          </a:prstGeom>
          <a:noFill/>
        </p:spPr>
        <p:txBody>
          <a:bodyPr wrap="square">
            <a:spAutoFit/>
          </a:bodyPr>
          <a:lstStyle/>
          <a:p>
            <a:pPr marL="0" indent="0">
              <a:lnSpc>
                <a:spcPct val="114000"/>
              </a:lnSpc>
              <a:spcBef>
                <a:spcPts val="600"/>
              </a:spcBef>
              <a:spcAft>
                <a:spcPts val="600"/>
              </a:spcAft>
              <a:buClr>
                <a:srgbClr val="1C96D3"/>
              </a:buClr>
              <a:buNone/>
            </a:pPr>
            <a:r>
              <a:rPr lang="en-US" sz="1800" dirty="0">
                <a:solidFill>
                  <a:schemeClr val="tx1">
                    <a:lumMod val="75000"/>
                    <a:lumOff val="25000"/>
                  </a:schemeClr>
                </a:solidFill>
              </a:rPr>
              <a:t>An example procedure on how unresolved conflicts can be referred to the supervisor:</a:t>
            </a:r>
          </a:p>
        </p:txBody>
      </p:sp>
      <p:pic>
        <p:nvPicPr>
          <p:cNvPr id="7" name="Picture 6">
            <a:extLst>
              <a:ext uri="{FF2B5EF4-FFF2-40B4-BE49-F238E27FC236}">
                <a16:creationId xmlns:a16="http://schemas.microsoft.com/office/drawing/2014/main" id="{917CE652-BECC-485F-94EE-53D3B28DAF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091D9E5-8DD5-438A-BFA6-FD5D0473E2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B0EF715-4A06-405B-887D-0AAEF09830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C42AC03-0CBF-47D0-84A7-A895A063658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5032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8200" y="1465625"/>
            <a:ext cx="57622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guide you on how to help clients and colleagues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Exercise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Protect their welfare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their needs.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9" name="Picture 8" descr="A picture containing text&#10;&#10;Description automatically generated">
            <a:extLst>
              <a:ext uri="{FF2B5EF4-FFF2-40B4-BE49-F238E27FC236}">
                <a16:creationId xmlns:a16="http://schemas.microsoft.com/office/drawing/2014/main" id="{B1747601-B941-EE55-A1F2-4061EE91A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473" y="1314061"/>
            <a:ext cx="4069702" cy="4069702"/>
          </a:xfrm>
          <a:prstGeom prst="rect">
            <a:avLst/>
          </a:prstGeom>
        </p:spPr>
      </p:pic>
      <p:pic>
        <p:nvPicPr>
          <p:cNvPr id="7" name="Picture 6">
            <a:extLst>
              <a:ext uri="{FF2B5EF4-FFF2-40B4-BE49-F238E27FC236}">
                <a16:creationId xmlns:a16="http://schemas.microsoft.com/office/drawing/2014/main" id="{1A1C4843-C62F-4E56-89AA-58674C1340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46ADFFE-C918-4E78-A609-125D6FBF03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BDF86C3-7738-4432-A743-6C0A0193E6E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8286CE-F42C-4163-9EF0-FF8583930A4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686896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Communicate effectively with people</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Collaborate with colleagues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Address constraints to communication</a:t>
            </a:r>
            <a:endParaRPr lang="en-AU" sz="2200" dirty="0">
              <a:solidFill>
                <a:srgbClr val="FF0000"/>
              </a:solidFill>
            </a:endParaRP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Report conflicts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Accomplish workplace correspondence and documentation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Contribute to continuous improvement</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4</a:t>
            </a:r>
            <a:endParaRPr lang="en-US" sz="2000" b="1" dirty="0">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65ABD26B-B940-45B0-8CCC-A1A7BAFD47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A20D4128-10B9-445A-95B4-711F175060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A47D796-F4C1-4C55-832F-7F6326A329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38AC4DA-60FB-4AC6-B81F-8B34D5A1B2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00360" cy="1325563"/>
          </a:xfrm>
        </p:spPr>
        <p:txBody>
          <a:bodyPr vert="horz" lIns="91440" tIns="45720" rIns="91440" bIns="45720" rtlCol="0" anchor="ctr">
            <a:normAutofit/>
          </a:bodyPr>
          <a:lstStyle/>
          <a:p>
            <a:r>
              <a:rPr lang="en-AU" b="1" dirty="0">
                <a:solidFill>
                  <a:srgbClr val="FF595E"/>
                </a:solidFill>
                <a:latin typeface="+mn-lt"/>
              </a:rPr>
              <a:t>4.1.1 Complying With Legal Responsibilities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Legal responsibilities set the national standards for providing services for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geared toward the legal considerations concerning health and community services.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Legal responsibilities </a:t>
            </a:r>
            <a:r>
              <a:rPr lang="en-US" sz="2200" dirty="0">
                <a:solidFill>
                  <a:schemeClr val="tx1">
                    <a:lumMod val="75000"/>
                    <a:lumOff val="25000"/>
                  </a:schemeClr>
                </a:solidFill>
              </a:rPr>
              <a:t>refer to what service workers need to do according to the legal requirements.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Report Conflicts </a:t>
            </a:r>
            <a:endParaRPr lang="en-PH" sz="1050" i="1" dirty="0">
              <a:highlight>
                <a:srgbClr val="FF00FF"/>
              </a:highlight>
            </a:endParaRPr>
          </a:p>
        </p:txBody>
      </p:sp>
      <p:pic>
        <p:nvPicPr>
          <p:cNvPr id="7" name="Picture 6">
            <a:extLst>
              <a:ext uri="{FF2B5EF4-FFF2-40B4-BE49-F238E27FC236}">
                <a16:creationId xmlns:a16="http://schemas.microsoft.com/office/drawing/2014/main" id="{A5A23831-97BE-4B1C-ADC1-B8608F5743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3BB986C-F87E-4F33-B634-5031F05956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1FC7E57-B545-47E9-8611-3D29475FFA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5FE736D-87FF-4C97-B3F5-069D84C29F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3474724"/>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D9DFF376-D503-4451-98A5-28499D684D0B}">
  <ds:schemaRefs>
    <ds:schemaRef ds:uri="http://purl.org/dc/elements/1.1/"/>
    <ds:schemaRef ds:uri="http://schemas.microsoft.com/office/2006/documentManagement/types"/>
    <ds:schemaRef ds:uri="http://purl.org/dc/dcmitype/"/>
    <ds:schemaRef ds:uri="http://schemas.microsoft.com/office/2006/metadata/properties"/>
    <ds:schemaRef ds:uri="9070b689-7605-479f-8804-a59ee445c744"/>
    <ds:schemaRef ds:uri="http://schemas.microsoft.com/sharepoint/v3"/>
    <ds:schemaRef ds:uri="http://www.w3.org/XML/1998/namespace"/>
    <ds:schemaRef ds:uri="http://schemas.microsoft.com/office/infopath/2007/PartnerControls"/>
    <ds:schemaRef ds:uri="http://schemas.openxmlformats.org/package/2006/metadata/core-properties"/>
    <ds:schemaRef ds:uri="6cecd733-34d5-425b-8041-9161b6f347cb"/>
    <ds:schemaRef ds:uri="http://purl.org/dc/terms/"/>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F7EF62A1-2118-4890-BC6A-498AA9F663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4981</TotalTime>
  <Words>4282</Words>
  <Application>Microsoft Office PowerPoint</Application>
  <PresentationFormat>Widescreen</PresentationFormat>
  <Paragraphs>573</Paragraphs>
  <Slides>81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Calibri Light</vt:lpstr>
      <vt:lpstr>Courier New</vt:lpstr>
      <vt:lpstr>Wingdings</vt:lpstr>
      <vt:lpstr>Office Theme</vt:lpstr>
      <vt:lpstr>Report Conflicts </vt:lpstr>
      <vt:lpstr> </vt:lpstr>
      <vt:lpstr>PowerPoint Presentation</vt:lpstr>
      <vt:lpstr> </vt:lpstr>
      <vt:lpstr> </vt:lpstr>
      <vt:lpstr> </vt:lpstr>
      <vt:lpstr> </vt:lpstr>
      <vt:lpstr> </vt:lpstr>
      <vt:lpstr>4.1.1 Complying With Legal Responsibilities</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4.1.2 Complying With Ethical Responsibilities</vt:lpstr>
      <vt:lpstr> </vt:lpstr>
      <vt:lpstr> </vt:lpstr>
      <vt:lpstr> </vt:lpstr>
      <vt:lpstr> </vt:lpstr>
      <vt:lpstr> </vt:lpstr>
      <vt:lpstr> </vt:lpstr>
      <vt:lpstr>4.1.3 Discuss Difficulties With Supervisor</vt:lpstr>
      <vt:lpstr> </vt:lpstr>
      <vt:lpstr> </vt:lpstr>
      <vt:lpstr> </vt:lpstr>
      <vt:lpstr>PowerPoint Presentation</vt:lpstr>
      <vt:lpstr> </vt:lpstr>
      <vt:lpstr> </vt:lpstr>
      <vt:lpstr>4.2.1 Breach or Adverse Event</vt:lpstr>
      <vt:lpstr> </vt:lpstr>
      <vt:lpstr> </vt:lpstr>
      <vt:lpstr> </vt:lpstr>
      <vt:lpstr> </vt:lpstr>
      <vt:lpstr> </vt:lpstr>
      <vt:lpstr> </vt:lpstr>
      <vt:lpstr> </vt:lpstr>
      <vt:lpstr> </vt:lpstr>
      <vt:lpstr> </vt:lpstr>
      <vt:lpstr> </vt:lpstr>
      <vt:lpstr>4.2.2 Referring to Relevant People</vt:lpstr>
      <vt:lpstr> </vt:lpstr>
      <vt:lpstr> </vt:lpstr>
      <vt:lpstr> </vt:lpstr>
      <vt:lpstr> </vt:lpstr>
      <vt:lpstr>PowerPoint Presentation</vt:lpstr>
      <vt:lpstr> </vt:lpstr>
      <vt:lpstr>4.3.1 Employee, Employer and/or Client Rights and Responsibilities</vt:lpstr>
      <vt:lpstr> </vt:lpstr>
      <vt:lpstr> </vt:lpstr>
      <vt:lpstr> </vt:lpstr>
      <vt:lpstr> </vt:lpstr>
      <vt:lpstr> </vt:lpstr>
      <vt:lpstr>4.3.2 Referring Issues Impacting on Achievement of Employee, Employer and/or Clients Rights and Responsibilities</vt:lpstr>
      <vt:lpstr> </vt:lpstr>
      <vt:lpstr> </vt:lpstr>
      <vt:lpstr> </vt:lpstr>
      <vt:lpstr>PowerPoint Presentation</vt:lpstr>
      <vt:lpstr> </vt:lpstr>
      <vt:lpstr>4.4.1 Unresolved Conflicts</vt:lpstr>
      <vt:lpstr> </vt:lpstr>
      <vt:lpstr> </vt:lpstr>
      <vt:lpstr> </vt:lpstr>
      <vt:lpstr> </vt:lpstr>
      <vt:lpstr>4.4.2 Referring to Supervisor</vt:lpstr>
      <vt:lpstr>PowerPoint Presentation</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151</cp:revision>
  <dcterms:created xsi:type="dcterms:W3CDTF">2020-09-30T05:05:23Z</dcterms:created>
  <dcterms:modified xsi:type="dcterms:W3CDTF">2023-12-13T03:59:54Z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Order">
    <vt:r8>94110000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TemplateUrl">
    <vt:lpwstr/>
  </property>
  <property fmtid="{D5CDD505-2E9C-101B-9397-08002B2CF9AE}" pid="8" name="ComplianceAssetId">
    <vt:lpwstr/>
  </property>
  <property fmtid="{D5CDD505-2E9C-101B-9397-08002B2CF9AE}" pid="9" name="_ExtendedDescription">
    <vt:lpwstr/>
  </property>
  <property fmtid="{D5CDD505-2E9C-101B-9397-08002B2CF9AE}" pid="10" name="MediaServiceImageTags">
    <vt:lpwstr/>
  </property>
</Properties>
</file>